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27" r:id="rId3"/>
    <p:sldId id="305" r:id="rId4"/>
    <p:sldId id="306" r:id="rId5"/>
    <p:sldId id="307" r:id="rId6"/>
    <p:sldId id="324" r:id="rId7"/>
    <p:sldId id="304" r:id="rId8"/>
    <p:sldId id="309" r:id="rId9"/>
    <p:sldId id="311" r:id="rId10"/>
    <p:sldId id="312" r:id="rId11"/>
    <p:sldId id="328" r:id="rId12"/>
    <p:sldId id="314" r:id="rId13"/>
    <p:sldId id="317" r:id="rId14"/>
    <p:sldId id="318" r:id="rId15"/>
    <p:sldId id="319" r:id="rId16"/>
    <p:sldId id="321" r:id="rId17"/>
    <p:sldId id="322" r:id="rId18"/>
    <p:sldId id="323" r:id="rId19"/>
    <p:sldId id="310" r:id="rId20"/>
    <p:sldId id="278" r:id="rId21"/>
    <p:sldId id="269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25" r:id="rId32"/>
    <p:sldId id="326" r:id="rId33"/>
    <p:sldId id="301" r:id="rId34"/>
    <p:sldId id="288" r:id="rId35"/>
    <p:sldId id="302" r:id="rId36"/>
    <p:sldId id="303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00FFFF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-45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93FBD-F916-45AF-8801-32B1586CA2AE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FBBA46AA-95BC-4807-8A98-AA708942985A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nº de pessoas com HAS cadastradas no Programa de Atenção à HAS e à DM da UBS.</a:t>
          </a:r>
          <a:endParaRPr lang="pt-BR" dirty="0">
            <a:solidFill>
              <a:schemeClr val="tx1"/>
            </a:solidFill>
          </a:endParaRPr>
        </a:p>
      </dgm:t>
    </dgm:pt>
    <dgm:pt modelId="{EB3EB730-B9A9-42CA-84E8-3A5D7AACBF21}" type="parTrans" cxnId="{116CB9CD-02CD-4781-98E3-8F732D2158BB}">
      <dgm:prSet/>
      <dgm:spPr/>
      <dgm:t>
        <a:bodyPr/>
        <a:lstStyle/>
        <a:p>
          <a:endParaRPr lang="pt-BR"/>
        </a:p>
      </dgm:t>
    </dgm:pt>
    <dgm:pt modelId="{D7670DAD-A75D-444B-9408-39BCD6BC19AB}" type="sibTrans" cxnId="{116CB9CD-02CD-4781-98E3-8F732D2158BB}">
      <dgm:prSet/>
      <dgm:spPr/>
      <dgm:t>
        <a:bodyPr/>
        <a:lstStyle/>
        <a:p>
          <a:endParaRPr lang="pt-BR"/>
        </a:p>
      </dgm:t>
    </dgm:pt>
    <dgm:pt modelId="{5FEFB170-9261-4D8A-8AE1-6E2238567F2A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aos HAS e DM que necessitam de atendimento odontológico.</a:t>
          </a:r>
          <a:endParaRPr lang="pt-BR" dirty="0">
            <a:solidFill>
              <a:schemeClr val="tx1"/>
            </a:solidFill>
          </a:endParaRPr>
        </a:p>
      </dgm:t>
    </dgm:pt>
    <dgm:pt modelId="{F206476B-8D5D-4025-91CC-F8F21374E117}" type="parTrans" cxnId="{5C248C94-8651-47D0-B325-4E921E986950}">
      <dgm:prSet/>
      <dgm:spPr/>
      <dgm:t>
        <a:bodyPr/>
        <a:lstStyle/>
        <a:p>
          <a:endParaRPr lang="pt-BR"/>
        </a:p>
      </dgm:t>
    </dgm:pt>
    <dgm:pt modelId="{250D8E01-6049-4641-8616-0639C2E2E846}" type="sibTrans" cxnId="{5C248C94-8651-47D0-B325-4E921E986950}">
      <dgm:prSet/>
      <dgm:spPr/>
      <dgm:t>
        <a:bodyPr/>
        <a:lstStyle/>
        <a:p>
          <a:endParaRPr lang="pt-BR"/>
        </a:p>
      </dgm:t>
    </dgm:pt>
    <dgm:pt modelId="{F6BFED00-529F-4574-96CF-40B8525252AE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exame dos pés das pessoas com DM.</a:t>
          </a:r>
          <a:endParaRPr lang="pt-BR" dirty="0">
            <a:solidFill>
              <a:schemeClr val="tx1"/>
            </a:solidFill>
          </a:endParaRPr>
        </a:p>
      </dgm:t>
    </dgm:pt>
    <dgm:pt modelId="{0B4F0482-A914-413F-841B-7BBABBBCFFA4}" type="sibTrans" cxnId="{3EB1FBA5-A886-4085-B32D-1C819F08120F}">
      <dgm:prSet/>
      <dgm:spPr/>
      <dgm:t>
        <a:bodyPr/>
        <a:lstStyle/>
        <a:p>
          <a:endParaRPr lang="pt-BR"/>
        </a:p>
      </dgm:t>
    </dgm:pt>
    <dgm:pt modelId="{1CDD0F95-5058-4AA6-B5B7-A98D87BC676C}" type="parTrans" cxnId="{3EB1FBA5-A886-4085-B32D-1C819F08120F}">
      <dgm:prSet/>
      <dgm:spPr/>
      <dgm:t>
        <a:bodyPr/>
        <a:lstStyle/>
        <a:p>
          <a:endParaRPr lang="pt-BR"/>
        </a:p>
      </dgm:t>
    </dgm:pt>
    <dgm:pt modelId="{E06B3F70-8EBA-4234-9AE4-65F57F1CF2F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exame clínico das pessoas com HAS e DM.</a:t>
          </a:r>
          <a:endParaRPr lang="pt-BR" dirty="0">
            <a:solidFill>
              <a:schemeClr val="tx1"/>
            </a:solidFill>
          </a:endParaRPr>
        </a:p>
      </dgm:t>
    </dgm:pt>
    <dgm:pt modelId="{0C411C4B-BE56-4243-A0C8-97D71F6E0F17}" type="sibTrans" cxnId="{8BFDDA04-373F-4C3C-BE01-D64BFB348D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3ADF1F8E-4FE4-4A30-BA72-50B4BBE3BB8E}" type="parTrans" cxnId="{8BFDDA04-373F-4C3C-BE01-D64BFB348D8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6DE6F8D6-A018-4893-B6FC-B914D0BA624A}">
      <dgm:prSet phldrT="[Texto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</a:t>
          </a:r>
          <a:r>
            <a:rPr lang="pt-BR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nºde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pessoas com HAS e DM com exames lab. </a:t>
          </a:r>
          <a:endParaRPr lang="pt-BR" dirty="0">
            <a:solidFill>
              <a:schemeClr val="tx1"/>
            </a:solidFill>
          </a:endParaRPr>
        </a:p>
      </dgm:t>
    </dgm:pt>
    <dgm:pt modelId="{01971D3B-360E-4FAE-82D1-D21C249E7C3A}" type="sibTrans" cxnId="{3DFB1A4D-D19B-48B5-865E-B151C5ED234F}">
      <dgm:prSet/>
      <dgm:spPr/>
      <dgm:t>
        <a:bodyPr/>
        <a:lstStyle/>
        <a:p>
          <a:endParaRPr lang="pt-BR"/>
        </a:p>
      </dgm:t>
    </dgm:pt>
    <dgm:pt modelId="{17A5AB88-A7AB-482B-8449-1297C909CD98}" type="parTrans" cxnId="{3DFB1A4D-D19B-48B5-865E-B151C5ED234F}">
      <dgm:prSet/>
      <dgm:spPr/>
      <dgm:t>
        <a:bodyPr/>
        <a:lstStyle/>
        <a:p>
          <a:endParaRPr lang="pt-BR"/>
        </a:p>
      </dgm:t>
    </dgm:pt>
    <dgm:pt modelId="{3BC63489-AE73-461E-BC05-7E500D55769B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Monitorarmos o acesso aos medicamentos da Farmácia Popular/</a:t>
          </a:r>
          <a:r>
            <a:rPr lang="pt-BR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Hiperdia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29A92A13-273E-445E-B8DA-523F7208D81F}" type="parTrans" cxnId="{C8322B81-CAB7-44AC-A0CF-0744097F0D3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BAC391D6-C6A4-45C2-A143-F451DEDADEF5}" type="sibTrans" cxnId="{C8322B81-CAB7-44AC-A0CF-0744097F0D3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657977EE-7749-4901-9019-2964EF70A96C}" type="pres">
      <dgm:prSet presAssocID="{5C593FBD-F916-45AF-8801-32B1586CA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BF6A0BC-9E34-431A-91A6-9D8AB7AD443F}" type="pres">
      <dgm:prSet presAssocID="{FBBA46AA-95BC-4807-8A98-AA708942985A}" presName="vert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B24BA7A-0728-4356-8D60-A21E657FFF6C}" type="pres">
      <dgm:prSet presAssocID="{FBBA46AA-95BC-4807-8A98-AA708942985A}" presName="header" presStyleLbl="node1" presStyleIdx="0" presStyleCnt="2"/>
      <dgm:spPr/>
      <dgm:t>
        <a:bodyPr/>
        <a:lstStyle/>
        <a:p>
          <a:endParaRPr lang="pt-BR"/>
        </a:p>
      </dgm:t>
    </dgm:pt>
    <dgm:pt modelId="{1E79CB15-90DF-423B-9FE1-02CFE704A447}" type="pres">
      <dgm:prSet presAssocID="{3ADF1F8E-4FE4-4A30-BA72-50B4BBE3BB8E}" presName="parTrans" presStyleLbl="sibTrans2D1" presStyleIdx="0" presStyleCnt="4"/>
      <dgm:spPr/>
      <dgm:t>
        <a:bodyPr/>
        <a:lstStyle/>
        <a:p>
          <a:endParaRPr lang="pt-BR"/>
        </a:p>
      </dgm:t>
    </dgm:pt>
    <dgm:pt modelId="{CBE6E868-51F5-4C66-AE70-72C5C9A199AE}" type="pres">
      <dgm:prSet presAssocID="{E06B3F70-8EBA-4234-9AE4-65F57F1CF2FC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165A1D-E636-4BBC-A68F-A5672B0FA73D}" type="pres">
      <dgm:prSet presAssocID="{0C411C4B-BE56-4243-A0C8-97D71F6E0F17}" presName="sibTrans" presStyleLbl="sibTrans2D1" presStyleIdx="1" presStyleCnt="4"/>
      <dgm:spPr/>
      <dgm:t>
        <a:bodyPr/>
        <a:lstStyle/>
        <a:p>
          <a:endParaRPr lang="pt-BR"/>
        </a:p>
      </dgm:t>
    </dgm:pt>
    <dgm:pt modelId="{B48C7028-4983-4146-89E2-7F38C6D69CB4}" type="pres">
      <dgm:prSet presAssocID="{F6BFED00-529F-4574-96CF-40B8525252AE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467F9B-0391-4588-B99E-992F91D30590}" type="pres">
      <dgm:prSet presAssocID="{FBBA46AA-95BC-4807-8A98-AA708942985A}" presName="hSp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168E24D-DF6C-4612-9775-708BD4B76E9D}" type="pres">
      <dgm:prSet presAssocID="{6DE6F8D6-A018-4893-B6FC-B914D0BA624A}" presName="vert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0B8A88A-4F35-4DF6-97C2-8C89A266184B}" type="pres">
      <dgm:prSet presAssocID="{6DE6F8D6-A018-4893-B6FC-B914D0BA624A}" presName="header" presStyleLbl="node1" presStyleIdx="1" presStyleCnt="2"/>
      <dgm:spPr/>
      <dgm:t>
        <a:bodyPr/>
        <a:lstStyle/>
        <a:p>
          <a:endParaRPr lang="pt-BR"/>
        </a:p>
      </dgm:t>
    </dgm:pt>
    <dgm:pt modelId="{FF2D3A00-9164-4441-AE36-9DEEB89BF43D}" type="pres">
      <dgm:prSet presAssocID="{29A92A13-273E-445E-B8DA-523F7208D81F}" presName="parTrans" presStyleLbl="sibTrans2D1" presStyleIdx="2" presStyleCnt="4"/>
      <dgm:spPr/>
      <dgm:t>
        <a:bodyPr/>
        <a:lstStyle/>
        <a:p>
          <a:endParaRPr lang="pt-BR"/>
        </a:p>
      </dgm:t>
    </dgm:pt>
    <dgm:pt modelId="{4A50C50C-1950-4978-A7B1-E0CFA754853B}" type="pres">
      <dgm:prSet presAssocID="{3BC63489-AE73-461E-BC05-7E500D55769B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434353-76D1-411E-BA9D-09F91C169A6C}" type="pres">
      <dgm:prSet presAssocID="{BAC391D6-C6A4-45C2-A143-F451DEDADEF5}" presName="sibTrans" presStyleLbl="sibTrans2D1" presStyleIdx="3" presStyleCnt="4"/>
      <dgm:spPr/>
      <dgm:t>
        <a:bodyPr/>
        <a:lstStyle/>
        <a:p>
          <a:endParaRPr lang="pt-BR"/>
        </a:p>
      </dgm:t>
    </dgm:pt>
    <dgm:pt modelId="{0C25B28B-0205-4248-BD1E-D61933243EA8}" type="pres">
      <dgm:prSet presAssocID="{5FEFB170-9261-4D8A-8AE1-6E2238567F2A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EB1FBA5-A886-4085-B32D-1C819F08120F}" srcId="{FBBA46AA-95BC-4807-8A98-AA708942985A}" destId="{F6BFED00-529F-4574-96CF-40B8525252AE}" srcOrd="1" destOrd="0" parTransId="{1CDD0F95-5058-4AA6-B5B7-A98D87BC676C}" sibTransId="{0B4F0482-A914-413F-841B-7BBABBBCFFA4}"/>
    <dgm:cxn modelId="{116CB9CD-02CD-4781-98E3-8F732D2158BB}" srcId="{5C593FBD-F916-45AF-8801-32B1586CA2AE}" destId="{FBBA46AA-95BC-4807-8A98-AA708942985A}" srcOrd="0" destOrd="0" parTransId="{EB3EB730-B9A9-42CA-84E8-3A5D7AACBF21}" sibTransId="{D7670DAD-A75D-444B-9408-39BCD6BC19AB}"/>
    <dgm:cxn modelId="{3DFB1A4D-D19B-48B5-865E-B151C5ED234F}" srcId="{5C593FBD-F916-45AF-8801-32B1586CA2AE}" destId="{6DE6F8D6-A018-4893-B6FC-B914D0BA624A}" srcOrd="1" destOrd="0" parTransId="{17A5AB88-A7AB-482B-8449-1297C909CD98}" sibTransId="{01971D3B-360E-4FAE-82D1-D21C249E7C3A}"/>
    <dgm:cxn modelId="{5CBE7896-27A6-4B9C-A57F-78846D2A7A69}" type="presOf" srcId="{E06B3F70-8EBA-4234-9AE4-65F57F1CF2FC}" destId="{CBE6E868-51F5-4C66-AE70-72C5C9A199AE}" srcOrd="0" destOrd="0" presId="urn:microsoft.com/office/officeart/2005/8/layout/lProcess1"/>
    <dgm:cxn modelId="{42BC76FF-19BF-4D9C-B240-DB2A1C6BD5D3}" type="presOf" srcId="{FBBA46AA-95BC-4807-8A98-AA708942985A}" destId="{0B24BA7A-0728-4356-8D60-A21E657FFF6C}" srcOrd="0" destOrd="0" presId="urn:microsoft.com/office/officeart/2005/8/layout/lProcess1"/>
    <dgm:cxn modelId="{5C248C94-8651-47D0-B325-4E921E986950}" srcId="{6DE6F8D6-A018-4893-B6FC-B914D0BA624A}" destId="{5FEFB170-9261-4D8A-8AE1-6E2238567F2A}" srcOrd="1" destOrd="0" parTransId="{F206476B-8D5D-4025-91CC-F8F21374E117}" sibTransId="{250D8E01-6049-4641-8616-0639C2E2E846}"/>
    <dgm:cxn modelId="{C94BBD7E-155A-444C-9175-B0015EFDF3E3}" type="presOf" srcId="{BAC391D6-C6A4-45C2-A143-F451DEDADEF5}" destId="{8F434353-76D1-411E-BA9D-09F91C169A6C}" srcOrd="0" destOrd="0" presId="urn:microsoft.com/office/officeart/2005/8/layout/lProcess1"/>
    <dgm:cxn modelId="{BB0A5CC2-F20E-4CA1-943B-58DEE7514CBC}" type="presOf" srcId="{3ADF1F8E-4FE4-4A30-BA72-50B4BBE3BB8E}" destId="{1E79CB15-90DF-423B-9FE1-02CFE704A447}" srcOrd="0" destOrd="0" presId="urn:microsoft.com/office/officeart/2005/8/layout/lProcess1"/>
    <dgm:cxn modelId="{8BFDDA04-373F-4C3C-BE01-D64BFB348D88}" srcId="{FBBA46AA-95BC-4807-8A98-AA708942985A}" destId="{E06B3F70-8EBA-4234-9AE4-65F57F1CF2FC}" srcOrd="0" destOrd="0" parTransId="{3ADF1F8E-4FE4-4A30-BA72-50B4BBE3BB8E}" sibTransId="{0C411C4B-BE56-4243-A0C8-97D71F6E0F17}"/>
    <dgm:cxn modelId="{209C6009-8DAD-42B2-85DC-5B11088A9D7F}" type="presOf" srcId="{0C411C4B-BE56-4243-A0C8-97D71F6E0F17}" destId="{B0165A1D-E636-4BBC-A68F-A5672B0FA73D}" srcOrd="0" destOrd="0" presId="urn:microsoft.com/office/officeart/2005/8/layout/lProcess1"/>
    <dgm:cxn modelId="{C8322B81-CAB7-44AC-A0CF-0744097F0D39}" srcId="{6DE6F8D6-A018-4893-B6FC-B914D0BA624A}" destId="{3BC63489-AE73-461E-BC05-7E500D55769B}" srcOrd="0" destOrd="0" parTransId="{29A92A13-273E-445E-B8DA-523F7208D81F}" sibTransId="{BAC391D6-C6A4-45C2-A143-F451DEDADEF5}"/>
    <dgm:cxn modelId="{9B02DC44-AE29-4B45-95B8-5D8419520C41}" type="presOf" srcId="{29A92A13-273E-445E-B8DA-523F7208D81F}" destId="{FF2D3A00-9164-4441-AE36-9DEEB89BF43D}" srcOrd="0" destOrd="0" presId="urn:microsoft.com/office/officeart/2005/8/layout/lProcess1"/>
    <dgm:cxn modelId="{4933E57A-790E-4978-81A7-F5DB524A850D}" type="presOf" srcId="{6DE6F8D6-A018-4893-B6FC-B914D0BA624A}" destId="{20B8A88A-4F35-4DF6-97C2-8C89A266184B}" srcOrd="0" destOrd="0" presId="urn:microsoft.com/office/officeart/2005/8/layout/lProcess1"/>
    <dgm:cxn modelId="{A7A05688-7EE2-4442-9636-14BD47A40C68}" type="presOf" srcId="{5C593FBD-F916-45AF-8801-32B1586CA2AE}" destId="{657977EE-7749-4901-9019-2964EF70A96C}" srcOrd="0" destOrd="0" presId="urn:microsoft.com/office/officeart/2005/8/layout/lProcess1"/>
    <dgm:cxn modelId="{FC85A4A6-0AC7-489D-86EE-8835019862B0}" type="presOf" srcId="{3BC63489-AE73-461E-BC05-7E500D55769B}" destId="{4A50C50C-1950-4978-A7B1-E0CFA754853B}" srcOrd="0" destOrd="0" presId="urn:microsoft.com/office/officeart/2005/8/layout/lProcess1"/>
    <dgm:cxn modelId="{28E4FE30-0C03-4F22-98CB-0311F7F81C6D}" type="presOf" srcId="{F6BFED00-529F-4574-96CF-40B8525252AE}" destId="{B48C7028-4983-4146-89E2-7F38C6D69CB4}" srcOrd="0" destOrd="0" presId="urn:microsoft.com/office/officeart/2005/8/layout/lProcess1"/>
    <dgm:cxn modelId="{ACFF3C86-F255-466A-A44E-10240ADBDCEA}" type="presOf" srcId="{5FEFB170-9261-4D8A-8AE1-6E2238567F2A}" destId="{0C25B28B-0205-4248-BD1E-D61933243EA8}" srcOrd="0" destOrd="0" presId="urn:microsoft.com/office/officeart/2005/8/layout/lProcess1"/>
    <dgm:cxn modelId="{4D723535-7E68-481E-9428-6055EBD55B54}" type="presParOf" srcId="{657977EE-7749-4901-9019-2964EF70A96C}" destId="{7BF6A0BC-9E34-431A-91A6-9D8AB7AD443F}" srcOrd="0" destOrd="0" presId="urn:microsoft.com/office/officeart/2005/8/layout/lProcess1"/>
    <dgm:cxn modelId="{CE756404-CF89-41F9-A824-74E9FEEAF6FB}" type="presParOf" srcId="{7BF6A0BC-9E34-431A-91A6-9D8AB7AD443F}" destId="{0B24BA7A-0728-4356-8D60-A21E657FFF6C}" srcOrd="0" destOrd="0" presId="urn:microsoft.com/office/officeart/2005/8/layout/lProcess1"/>
    <dgm:cxn modelId="{4896B774-EF50-46F9-9B6A-2B4BFB63E28B}" type="presParOf" srcId="{7BF6A0BC-9E34-431A-91A6-9D8AB7AD443F}" destId="{1E79CB15-90DF-423B-9FE1-02CFE704A447}" srcOrd="1" destOrd="0" presId="urn:microsoft.com/office/officeart/2005/8/layout/lProcess1"/>
    <dgm:cxn modelId="{63F5DBD2-3C61-4491-99D9-203B06A19BB5}" type="presParOf" srcId="{7BF6A0BC-9E34-431A-91A6-9D8AB7AD443F}" destId="{CBE6E868-51F5-4C66-AE70-72C5C9A199AE}" srcOrd="2" destOrd="0" presId="urn:microsoft.com/office/officeart/2005/8/layout/lProcess1"/>
    <dgm:cxn modelId="{0000C805-A073-4D89-9D2D-79905F0EFCF1}" type="presParOf" srcId="{7BF6A0BC-9E34-431A-91A6-9D8AB7AD443F}" destId="{B0165A1D-E636-4BBC-A68F-A5672B0FA73D}" srcOrd="3" destOrd="0" presId="urn:microsoft.com/office/officeart/2005/8/layout/lProcess1"/>
    <dgm:cxn modelId="{F33640BF-2161-4123-AB47-F83D17B0CDDD}" type="presParOf" srcId="{7BF6A0BC-9E34-431A-91A6-9D8AB7AD443F}" destId="{B48C7028-4983-4146-89E2-7F38C6D69CB4}" srcOrd="4" destOrd="0" presId="urn:microsoft.com/office/officeart/2005/8/layout/lProcess1"/>
    <dgm:cxn modelId="{56F563B6-DD46-4846-9E47-FEE542C82830}" type="presParOf" srcId="{657977EE-7749-4901-9019-2964EF70A96C}" destId="{FD467F9B-0391-4588-B99E-992F91D30590}" srcOrd="1" destOrd="0" presId="urn:microsoft.com/office/officeart/2005/8/layout/lProcess1"/>
    <dgm:cxn modelId="{9BC4AAF3-40D3-4A95-AF26-ED6ACEBFC8E6}" type="presParOf" srcId="{657977EE-7749-4901-9019-2964EF70A96C}" destId="{5168E24D-DF6C-4612-9775-708BD4B76E9D}" srcOrd="2" destOrd="0" presId="urn:microsoft.com/office/officeart/2005/8/layout/lProcess1"/>
    <dgm:cxn modelId="{A0C8967C-D180-4EEA-B528-7D45EE63C54B}" type="presParOf" srcId="{5168E24D-DF6C-4612-9775-708BD4B76E9D}" destId="{20B8A88A-4F35-4DF6-97C2-8C89A266184B}" srcOrd="0" destOrd="0" presId="urn:microsoft.com/office/officeart/2005/8/layout/lProcess1"/>
    <dgm:cxn modelId="{56A51B72-5E46-4C03-BF45-DE329EC0DC9A}" type="presParOf" srcId="{5168E24D-DF6C-4612-9775-708BD4B76E9D}" destId="{FF2D3A00-9164-4441-AE36-9DEEB89BF43D}" srcOrd="1" destOrd="0" presId="urn:microsoft.com/office/officeart/2005/8/layout/lProcess1"/>
    <dgm:cxn modelId="{1CD7C593-87CB-4A32-870E-8896EB945D33}" type="presParOf" srcId="{5168E24D-DF6C-4612-9775-708BD4B76E9D}" destId="{4A50C50C-1950-4978-A7B1-E0CFA754853B}" srcOrd="2" destOrd="0" presId="urn:microsoft.com/office/officeart/2005/8/layout/lProcess1"/>
    <dgm:cxn modelId="{A6BCE878-1089-4BB8-8262-D261F197282D}" type="presParOf" srcId="{5168E24D-DF6C-4612-9775-708BD4B76E9D}" destId="{8F434353-76D1-411E-BA9D-09F91C169A6C}" srcOrd="3" destOrd="0" presId="urn:microsoft.com/office/officeart/2005/8/layout/lProcess1"/>
    <dgm:cxn modelId="{FDC93367-42DA-4FA8-994A-FF5CBA4B19BD}" type="presParOf" srcId="{5168E24D-DF6C-4612-9775-708BD4B76E9D}" destId="{0C25B28B-0205-4248-BD1E-D61933243EA8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97D35-B01B-4397-93BA-3249E6EF2E21}" type="doc">
      <dgm:prSet loTypeId="urn:microsoft.com/office/officeart/2005/8/layout/lProcess1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1A621036-CFD5-4DC8-8BD9-AD844EB64C24}">
      <dgm:prSet phldrT="[Texto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cumprimento da periodicidade das consultas.</a:t>
          </a:r>
          <a:endParaRPr lang="pt-BR" dirty="0">
            <a:solidFill>
              <a:schemeClr val="tx1"/>
            </a:solidFill>
          </a:endParaRPr>
        </a:p>
      </dgm:t>
    </dgm:pt>
    <dgm:pt modelId="{5786629A-054C-49E3-93DD-C458A8FBED09}" type="parTrans" cxnId="{C4879F16-4D50-4F3D-BDE9-46C9CE31DD71}">
      <dgm:prSet/>
      <dgm:spPr/>
      <dgm:t>
        <a:bodyPr/>
        <a:lstStyle/>
        <a:p>
          <a:endParaRPr lang="pt-BR"/>
        </a:p>
      </dgm:t>
    </dgm:pt>
    <dgm:pt modelId="{080E2E1A-2A4D-477F-9609-6AE954613AA7}" type="sibTrans" cxnId="{C4879F16-4D50-4F3D-BDE9-46C9CE31DD71}">
      <dgm:prSet/>
      <dgm:spPr/>
      <dgm:t>
        <a:bodyPr/>
        <a:lstStyle/>
        <a:p>
          <a:endParaRPr lang="pt-BR"/>
        </a:p>
      </dgm:t>
    </dgm:pt>
    <dgm:pt modelId="{963F3AEB-BC78-4B13-8C05-35D9634C6BFB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qualidade dos registros dos HAS e DM.</a:t>
          </a:r>
          <a:endParaRPr lang="pt-BR" dirty="0">
            <a:solidFill>
              <a:schemeClr val="tx1"/>
            </a:solidFill>
          </a:endParaRPr>
        </a:p>
      </dgm:t>
    </dgm:pt>
    <dgm:pt modelId="{A93EFB07-0304-4BBE-9F48-DF07A1BB3FCE}" type="parTrans" cxnId="{0710E418-F449-4334-954F-FAF504D66CB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gm:spPr>
      <dgm:t>
        <a:bodyPr/>
        <a:lstStyle/>
        <a:p>
          <a:endParaRPr lang="pt-BR"/>
        </a:p>
      </dgm:t>
    </dgm:pt>
    <dgm:pt modelId="{CFF9EB9D-3A46-4377-99E3-1CB7BF93A0C7}" type="sibTrans" cxnId="{0710E418-F449-4334-954F-FAF504D66CB9}">
      <dgm:prSet/>
      <dgm:spPr/>
      <dgm:t>
        <a:bodyPr/>
        <a:lstStyle/>
        <a:p>
          <a:endParaRPr lang="pt-BR"/>
        </a:p>
      </dgm:t>
    </dgm:pt>
    <dgm:pt modelId="{526FCB11-D0AC-473D-83CE-92ED6EE8976C}">
      <dgm:prSet phldrT="[Texto]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nº com HAS e DM com realização de pelo menos 1 verificação da estratificação de risco x ano.</a:t>
          </a:r>
          <a:endParaRPr lang="pt-BR" dirty="0">
            <a:solidFill>
              <a:schemeClr val="tx1"/>
            </a:solidFill>
          </a:endParaRPr>
        </a:p>
      </dgm:t>
    </dgm:pt>
    <dgm:pt modelId="{5BB66EB3-A165-4B9B-A8AD-5AC172784C7B}" type="parTrans" cxnId="{A2E60742-72E3-4529-B2AD-9B2DC1332131}">
      <dgm:prSet/>
      <dgm:spPr/>
      <dgm:t>
        <a:bodyPr/>
        <a:lstStyle/>
        <a:p>
          <a:endParaRPr lang="pt-BR"/>
        </a:p>
      </dgm:t>
    </dgm:pt>
    <dgm:pt modelId="{E27BF6CF-3EC8-4605-BC50-85BF5664F79E}" type="sibTrans" cxnId="{A2E60742-72E3-4529-B2AD-9B2DC1332131}">
      <dgm:prSet/>
      <dgm:spPr/>
      <dgm:t>
        <a:bodyPr/>
        <a:lstStyle/>
        <a:p>
          <a:endParaRPr lang="pt-BR"/>
        </a:p>
      </dgm:t>
    </dgm:pt>
    <dgm:pt modelId="{F186A872-548A-4979-A1A6-BEC9414EAF2A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orientação nutricional, higiene bucal, atividade física</a:t>
          </a:r>
          <a:endParaRPr lang="pt-BR" dirty="0">
            <a:solidFill>
              <a:schemeClr val="tx1"/>
            </a:solidFill>
          </a:endParaRPr>
        </a:p>
      </dgm:t>
    </dgm:pt>
    <dgm:pt modelId="{7BF126DB-9CB1-4177-A0A5-480CAE1F18CC}" type="parTrans" cxnId="{A1A832D9-72B5-4F3F-BF86-281FF0CB944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gm:spPr>
      <dgm:t>
        <a:bodyPr/>
        <a:lstStyle/>
        <a:p>
          <a:endParaRPr lang="pt-BR"/>
        </a:p>
      </dgm:t>
    </dgm:pt>
    <dgm:pt modelId="{B3E47FF4-0BD5-4893-91E2-D3FE2B337668}" type="sibTrans" cxnId="{A1A832D9-72B5-4F3F-BF86-281FF0CB944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gm:spPr>
      <dgm:t>
        <a:bodyPr/>
        <a:lstStyle/>
        <a:p>
          <a:endParaRPr lang="pt-BR"/>
        </a:p>
      </dgm:t>
    </dgm:pt>
    <dgm:pt modelId="{9D1E9712-6562-4D3B-B926-A47325409265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orientação sobre riscos do tabagismo</a:t>
          </a:r>
        </a:p>
      </dgm:t>
    </dgm:pt>
    <dgm:pt modelId="{17905ED0-C18E-4A16-A3E8-D31DA3BA892D}" type="parTrans" cxnId="{D5B436B3-63DA-4280-9B8C-94EB7DEE7E30}">
      <dgm:prSet/>
      <dgm:spPr/>
      <dgm:t>
        <a:bodyPr/>
        <a:lstStyle/>
        <a:p>
          <a:endParaRPr lang="pt-BR"/>
        </a:p>
      </dgm:t>
    </dgm:pt>
    <dgm:pt modelId="{54B0FDB2-7BA2-44A3-BA8E-7EF653FDBA2C}" type="sibTrans" cxnId="{D5B436B3-63DA-4280-9B8C-94EB7DEE7E30}">
      <dgm:prSet/>
      <dgm:spPr/>
      <dgm:t>
        <a:bodyPr/>
        <a:lstStyle/>
        <a:p>
          <a:endParaRPr lang="pt-BR"/>
        </a:p>
      </dgm:t>
    </dgm:pt>
    <dgm:pt modelId="{B103679F-D41F-4847-ABFD-228A4D3714B8}" type="pres">
      <dgm:prSet presAssocID="{7FC97D35-B01B-4397-93BA-3249E6EF2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CFC54B-1668-48D9-9781-92845B56F592}" type="pres">
      <dgm:prSet presAssocID="{1A621036-CFD5-4DC8-8BD9-AD844EB64C24}" presName="vert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41B5D37-D283-4C8F-9D76-5546FEFD04E8}" type="pres">
      <dgm:prSet presAssocID="{1A621036-CFD5-4DC8-8BD9-AD844EB64C24}" presName="header" presStyleLbl="node1" presStyleIdx="0" presStyleCnt="2" custScaleX="93689" custScaleY="119626" custLinFactNeighborY="-72744"/>
      <dgm:spPr/>
      <dgm:t>
        <a:bodyPr/>
        <a:lstStyle/>
        <a:p>
          <a:endParaRPr lang="pt-BR"/>
        </a:p>
      </dgm:t>
    </dgm:pt>
    <dgm:pt modelId="{F36AD97F-CF65-4E6C-999C-D2633CB9B2C1}" type="pres">
      <dgm:prSet presAssocID="{A93EFB07-0304-4BBE-9F48-DF07A1BB3FCE}" presName="parTrans" presStyleLbl="sibTrans2D1" presStyleIdx="0" presStyleCnt="3"/>
      <dgm:spPr/>
      <dgm:t>
        <a:bodyPr/>
        <a:lstStyle/>
        <a:p>
          <a:endParaRPr lang="pt-BR"/>
        </a:p>
      </dgm:t>
    </dgm:pt>
    <dgm:pt modelId="{167868DF-31F4-462B-A6BF-B7C5EE28E456}" type="pres">
      <dgm:prSet presAssocID="{963F3AEB-BC78-4B13-8C05-35D9634C6BFB}" presName="child" presStyleLbl="alignAccFollowNode1" presStyleIdx="0" presStyleCnt="3" custLinFactNeighborY="6235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FA777-F190-43F5-859B-A73C1A63DE5F}" type="pres">
      <dgm:prSet presAssocID="{1A621036-CFD5-4DC8-8BD9-AD844EB64C24}" presName="hSp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73BE9B0-8F14-4FF0-AE0D-C61F0B49465F}" type="pres">
      <dgm:prSet presAssocID="{526FCB11-D0AC-473D-83CE-92ED6EE8976C}" presName="vertFlow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199D89B0-E0E5-4292-A051-973C5137E65F}" type="pres">
      <dgm:prSet presAssocID="{526FCB11-D0AC-473D-83CE-92ED6EE8976C}" presName="header" presStyleLbl="node1" presStyleIdx="1" presStyleCnt="2" custScaleX="102862" custScaleY="117774" custLinFactNeighborY="-62253"/>
      <dgm:spPr/>
      <dgm:t>
        <a:bodyPr/>
        <a:lstStyle/>
        <a:p>
          <a:endParaRPr lang="pt-BR"/>
        </a:p>
      </dgm:t>
    </dgm:pt>
    <dgm:pt modelId="{5380A178-3389-4CE0-B86D-6B3D298531D5}" type="pres">
      <dgm:prSet presAssocID="{7BF126DB-9CB1-4177-A0A5-480CAE1F18CC}" presName="parTrans" presStyleLbl="sibTrans2D1" presStyleIdx="1" presStyleCnt="3"/>
      <dgm:spPr/>
      <dgm:t>
        <a:bodyPr/>
        <a:lstStyle/>
        <a:p>
          <a:endParaRPr lang="pt-BR"/>
        </a:p>
      </dgm:t>
    </dgm:pt>
    <dgm:pt modelId="{C432B815-5110-4EDA-B730-8AA12F104693}" type="pres">
      <dgm:prSet presAssocID="{F186A872-548A-4979-A1A6-BEC9414EAF2A}" presName="child" presStyleLbl="alignAccFollowNode1" presStyleIdx="1" presStyleCnt="3" custLinFactNeighborY="701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53B88A-CDCB-4552-852C-1C87AFE29C33}" type="pres">
      <dgm:prSet presAssocID="{B3E47FF4-0BD5-4893-91E2-D3FE2B337668}" presName="sibTrans" presStyleLbl="sibTrans2D1" presStyleIdx="2" presStyleCnt="3"/>
      <dgm:spPr/>
      <dgm:t>
        <a:bodyPr/>
        <a:lstStyle/>
        <a:p>
          <a:endParaRPr lang="pt-BR"/>
        </a:p>
      </dgm:t>
    </dgm:pt>
    <dgm:pt modelId="{7ED50F9A-A897-4D66-B7D5-3BDDBA298FAE}" type="pres">
      <dgm:prSet presAssocID="{9D1E9712-6562-4D3B-B926-A47325409265}" presName="child" presStyleLbl="alignAccFollowNode1" presStyleIdx="2" presStyleCnt="3" custLinFactY="25915" custLinFactNeighborX="-606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879F16-4D50-4F3D-BDE9-46C9CE31DD71}" srcId="{7FC97D35-B01B-4397-93BA-3249E6EF2E21}" destId="{1A621036-CFD5-4DC8-8BD9-AD844EB64C24}" srcOrd="0" destOrd="0" parTransId="{5786629A-054C-49E3-93DD-C458A8FBED09}" sibTransId="{080E2E1A-2A4D-477F-9609-6AE954613AA7}"/>
    <dgm:cxn modelId="{A1A832D9-72B5-4F3F-BF86-281FF0CB944C}" srcId="{526FCB11-D0AC-473D-83CE-92ED6EE8976C}" destId="{F186A872-548A-4979-A1A6-BEC9414EAF2A}" srcOrd="0" destOrd="0" parTransId="{7BF126DB-9CB1-4177-A0A5-480CAE1F18CC}" sibTransId="{B3E47FF4-0BD5-4893-91E2-D3FE2B337668}"/>
    <dgm:cxn modelId="{90775B68-FBA1-4322-A1E8-DFE9DD39DAF8}" type="presOf" srcId="{7BF126DB-9CB1-4177-A0A5-480CAE1F18CC}" destId="{5380A178-3389-4CE0-B86D-6B3D298531D5}" srcOrd="0" destOrd="0" presId="urn:microsoft.com/office/officeart/2005/8/layout/lProcess1"/>
    <dgm:cxn modelId="{4276494B-7EAE-434A-984A-CC7288B81126}" type="presOf" srcId="{B3E47FF4-0BD5-4893-91E2-D3FE2B337668}" destId="{6453B88A-CDCB-4552-852C-1C87AFE29C33}" srcOrd="0" destOrd="0" presId="urn:microsoft.com/office/officeart/2005/8/layout/lProcess1"/>
    <dgm:cxn modelId="{46BE8ECE-092F-4803-9F06-860A28AF38E5}" type="presOf" srcId="{526FCB11-D0AC-473D-83CE-92ED6EE8976C}" destId="{199D89B0-E0E5-4292-A051-973C5137E65F}" srcOrd="0" destOrd="0" presId="urn:microsoft.com/office/officeart/2005/8/layout/lProcess1"/>
    <dgm:cxn modelId="{DEAA36D0-EC31-4667-A3AC-06C047ABA982}" type="presOf" srcId="{9D1E9712-6562-4D3B-B926-A47325409265}" destId="{7ED50F9A-A897-4D66-B7D5-3BDDBA298FAE}" srcOrd="0" destOrd="0" presId="urn:microsoft.com/office/officeart/2005/8/layout/lProcess1"/>
    <dgm:cxn modelId="{A2E60742-72E3-4529-B2AD-9B2DC1332131}" srcId="{7FC97D35-B01B-4397-93BA-3249E6EF2E21}" destId="{526FCB11-D0AC-473D-83CE-92ED6EE8976C}" srcOrd="1" destOrd="0" parTransId="{5BB66EB3-A165-4B9B-A8AD-5AC172784C7B}" sibTransId="{E27BF6CF-3EC8-4605-BC50-85BF5664F79E}"/>
    <dgm:cxn modelId="{D5B436B3-63DA-4280-9B8C-94EB7DEE7E30}" srcId="{526FCB11-D0AC-473D-83CE-92ED6EE8976C}" destId="{9D1E9712-6562-4D3B-B926-A47325409265}" srcOrd="1" destOrd="0" parTransId="{17905ED0-C18E-4A16-A3E8-D31DA3BA892D}" sibTransId="{54B0FDB2-7BA2-44A3-BA8E-7EF653FDBA2C}"/>
    <dgm:cxn modelId="{DCF98BBE-FF65-4E27-A159-565C378C4D33}" type="presOf" srcId="{1A621036-CFD5-4DC8-8BD9-AD844EB64C24}" destId="{B41B5D37-D283-4C8F-9D76-5546FEFD04E8}" srcOrd="0" destOrd="0" presId="urn:microsoft.com/office/officeart/2005/8/layout/lProcess1"/>
    <dgm:cxn modelId="{8ED419FB-23C1-492D-93C9-F9E776D40046}" type="presOf" srcId="{A93EFB07-0304-4BBE-9F48-DF07A1BB3FCE}" destId="{F36AD97F-CF65-4E6C-999C-D2633CB9B2C1}" srcOrd="0" destOrd="0" presId="urn:microsoft.com/office/officeart/2005/8/layout/lProcess1"/>
    <dgm:cxn modelId="{A42AA955-0D33-4F26-A868-6E7B95DB11D1}" type="presOf" srcId="{7FC97D35-B01B-4397-93BA-3249E6EF2E21}" destId="{B103679F-D41F-4847-ABFD-228A4D3714B8}" srcOrd="0" destOrd="0" presId="urn:microsoft.com/office/officeart/2005/8/layout/lProcess1"/>
    <dgm:cxn modelId="{C15588F5-016E-4529-A9C9-172F36E36C18}" type="presOf" srcId="{963F3AEB-BC78-4B13-8C05-35D9634C6BFB}" destId="{167868DF-31F4-462B-A6BF-B7C5EE28E456}" srcOrd="0" destOrd="0" presId="urn:microsoft.com/office/officeart/2005/8/layout/lProcess1"/>
    <dgm:cxn modelId="{E054BA07-F1CA-405E-BD50-C1BA8C110E98}" type="presOf" srcId="{F186A872-548A-4979-A1A6-BEC9414EAF2A}" destId="{C432B815-5110-4EDA-B730-8AA12F104693}" srcOrd="0" destOrd="0" presId="urn:microsoft.com/office/officeart/2005/8/layout/lProcess1"/>
    <dgm:cxn modelId="{0710E418-F449-4334-954F-FAF504D66CB9}" srcId="{1A621036-CFD5-4DC8-8BD9-AD844EB64C24}" destId="{963F3AEB-BC78-4B13-8C05-35D9634C6BFB}" srcOrd="0" destOrd="0" parTransId="{A93EFB07-0304-4BBE-9F48-DF07A1BB3FCE}" sibTransId="{CFF9EB9D-3A46-4377-99E3-1CB7BF93A0C7}"/>
    <dgm:cxn modelId="{5BE84050-80A1-4ED1-9D71-A6AACFFD97C3}" type="presParOf" srcId="{B103679F-D41F-4847-ABFD-228A4D3714B8}" destId="{0CCFC54B-1668-48D9-9781-92845B56F592}" srcOrd="0" destOrd="0" presId="urn:microsoft.com/office/officeart/2005/8/layout/lProcess1"/>
    <dgm:cxn modelId="{3F2E3E46-F95E-4929-BF2E-B0D655B1A415}" type="presParOf" srcId="{0CCFC54B-1668-48D9-9781-92845B56F592}" destId="{B41B5D37-D283-4C8F-9D76-5546FEFD04E8}" srcOrd="0" destOrd="0" presId="urn:microsoft.com/office/officeart/2005/8/layout/lProcess1"/>
    <dgm:cxn modelId="{FE5A4F71-B246-4FCA-973E-540B820424E5}" type="presParOf" srcId="{0CCFC54B-1668-48D9-9781-92845B56F592}" destId="{F36AD97F-CF65-4E6C-999C-D2633CB9B2C1}" srcOrd="1" destOrd="0" presId="urn:microsoft.com/office/officeart/2005/8/layout/lProcess1"/>
    <dgm:cxn modelId="{7167CF63-4B72-406C-A1AF-652B9396E523}" type="presParOf" srcId="{0CCFC54B-1668-48D9-9781-92845B56F592}" destId="{167868DF-31F4-462B-A6BF-B7C5EE28E456}" srcOrd="2" destOrd="0" presId="urn:microsoft.com/office/officeart/2005/8/layout/lProcess1"/>
    <dgm:cxn modelId="{188815F2-0DC4-4F0B-98B4-4752F28A89DD}" type="presParOf" srcId="{B103679F-D41F-4847-ABFD-228A4D3714B8}" destId="{279FA777-F190-43F5-859B-A73C1A63DE5F}" srcOrd="1" destOrd="0" presId="urn:microsoft.com/office/officeart/2005/8/layout/lProcess1"/>
    <dgm:cxn modelId="{5BDA4CC8-FF4D-479A-8187-FF420A822780}" type="presParOf" srcId="{B103679F-D41F-4847-ABFD-228A4D3714B8}" destId="{B73BE9B0-8F14-4FF0-AE0D-C61F0B49465F}" srcOrd="2" destOrd="0" presId="urn:microsoft.com/office/officeart/2005/8/layout/lProcess1"/>
    <dgm:cxn modelId="{41D8CE2E-4A24-4608-844C-29E0AFA6C9D2}" type="presParOf" srcId="{B73BE9B0-8F14-4FF0-AE0D-C61F0B49465F}" destId="{199D89B0-E0E5-4292-A051-973C5137E65F}" srcOrd="0" destOrd="0" presId="urn:microsoft.com/office/officeart/2005/8/layout/lProcess1"/>
    <dgm:cxn modelId="{EAB0C025-06B7-475A-88FA-899ACD23C1A9}" type="presParOf" srcId="{B73BE9B0-8F14-4FF0-AE0D-C61F0B49465F}" destId="{5380A178-3389-4CE0-B86D-6B3D298531D5}" srcOrd="1" destOrd="0" presId="urn:microsoft.com/office/officeart/2005/8/layout/lProcess1"/>
    <dgm:cxn modelId="{A07DA78D-789B-4F0C-AD1B-F7E934EE2C1C}" type="presParOf" srcId="{B73BE9B0-8F14-4FF0-AE0D-C61F0B49465F}" destId="{C432B815-5110-4EDA-B730-8AA12F104693}" srcOrd="2" destOrd="0" presId="urn:microsoft.com/office/officeart/2005/8/layout/lProcess1"/>
    <dgm:cxn modelId="{CB278724-2062-4EBF-8735-2B6BC9590C1B}" type="presParOf" srcId="{B73BE9B0-8F14-4FF0-AE0D-C61F0B49465F}" destId="{6453B88A-CDCB-4552-852C-1C87AFE29C33}" srcOrd="3" destOrd="0" presId="urn:microsoft.com/office/officeart/2005/8/layout/lProcess1"/>
    <dgm:cxn modelId="{C2AD899D-C1F9-40D0-9922-0E1ADA40C0F5}" type="presParOf" srcId="{B73BE9B0-8F14-4FF0-AE0D-C61F0B49465F}" destId="{7ED50F9A-A897-4D66-B7D5-3BDDBA298FAE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478D13-8225-4145-B239-AFA255040C2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pt-BR"/>
        </a:p>
      </dgm:t>
    </dgm:pt>
    <dgm:pt modelId="{CE4A4015-DC7E-4829-8E20-0E3F7EA7CD96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o registro de HAS e DM cadastradas no Programa.</a:t>
          </a:r>
          <a:r>
            <a:rPr lang="pt-BR" dirty="0" smtClean="0">
              <a:latin typeface="Arial" pitchFamily="34" charset="0"/>
              <a:cs typeface="Arial" pitchFamily="34" charset="0"/>
            </a:rPr>
            <a:t> </a:t>
          </a:r>
          <a:endParaRPr lang="pt-BR" dirty="0"/>
        </a:p>
      </dgm:t>
    </dgm:pt>
    <dgm:pt modelId="{A34EA612-492C-455E-9A93-2B5BB7749058}" type="parTrans" cxnId="{3DB7E569-12CE-48F8-BA49-9C9DFDF7AF9B}">
      <dgm:prSet/>
      <dgm:spPr/>
      <dgm:t>
        <a:bodyPr/>
        <a:lstStyle/>
        <a:p>
          <a:endParaRPr lang="pt-BR"/>
        </a:p>
      </dgm:t>
    </dgm:pt>
    <dgm:pt modelId="{F76F6F47-AA80-4DE5-A76C-373D2E29E2AE}" type="sibTrans" cxnId="{3DB7E569-12CE-48F8-BA49-9C9DFDF7AF9B}">
      <dgm:prSet/>
      <dgm:spPr/>
      <dgm:t>
        <a:bodyPr/>
        <a:lstStyle/>
        <a:p>
          <a:endParaRPr lang="pt-BR"/>
        </a:p>
      </dgm:t>
    </dgm:pt>
    <dgm:pt modelId="{FBFEE1C0-0B68-4B8C-A69A-FAEE46437D0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Melhoramos o acolhimento dos usuários com HAS e DM. </a:t>
          </a:r>
        </a:p>
      </dgm:t>
    </dgm:pt>
    <dgm:pt modelId="{783E50BF-8939-4D79-956B-040D7CB49885}" type="parTrans" cxnId="{FF3FE9BC-1507-4C84-B04E-DA69D9A64AB3}">
      <dgm:prSet/>
      <dgm:spPr/>
      <dgm:t>
        <a:bodyPr/>
        <a:lstStyle/>
        <a:p>
          <a:endParaRPr lang="pt-BR"/>
        </a:p>
      </dgm:t>
    </dgm:pt>
    <dgm:pt modelId="{78090254-4E85-4EF8-B0FC-44ADF150FE6A}" type="sibTrans" cxnId="{FF3FE9BC-1507-4C84-B04E-DA69D9A64AB3}">
      <dgm:prSet/>
      <dgm:spPr/>
      <dgm:t>
        <a:bodyPr/>
        <a:lstStyle/>
        <a:p>
          <a:endParaRPr lang="pt-BR"/>
        </a:p>
      </dgm:t>
    </dgm:pt>
    <dgm:pt modelId="{B793CEBB-0E37-42FA-AF0E-E8D4CFA43C9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material adequado para tomada da medida da PA  na UBS. </a:t>
          </a:r>
        </a:p>
      </dgm:t>
    </dgm:pt>
    <dgm:pt modelId="{3B5E8400-EB31-463C-A797-F910CBF98292}" type="parTrans" cxnId="{8CDEEBA0-A3B6-4919-A8BF-E703F666B4E2}">
      <dgm:prSet/>
      <dgm:spPr/>
      <dgm:t>
        <a:bodyPr/>
        <a:lstStyle/>
        <a:p>
          <a:endParaRPr lang="pt-BR"/>
        </a:p>
      </dgm:t>
    </dgm:pt>
    <dgm:pt modelId="{00B58420-C85B-4D80-A53B-4DE971B08CB7}" type="sibTrans" cxnId="{8CDEEBA0-A3B6-4919-A8BF-E703F666B4E2}">
      <dgm:prSet/>
      <dgm:spPr/>
      <dgm:t>
        <a:bodyPr/>
        <a:lstStyle/>
        <a:p>
          <a:endParaRPr lang="pt-BR"/>
        </a:p>
      </dgm:t>
    </dgm:pt>
    <dgm:pt modelId="{5AF5A214-BB50-4142-B13B-D19649CC53C8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material adequado para realização do </a:t>
          </a:r>
          <a:r>
            <a:rPr lang="pt-BR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hemoglicoteste</a:t>
          </a:r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pt-BR" dirty="0">
            <a:solidFill>
              <a:schemeClr val="tx1"/>
            </a:solidFill>
          </a:endParaRPr>
        </a:p>
      </dgm:t>
    </dgm:pt>
    <dgm:pt modelId="{703D4F2F-487D-429B-BDEC-1E06F9A9A4AD}" type="parTrans" cxnId="{CFC9A327-290A-46A2-9910-6763DEBF3A0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53EEA9F9-9FA9-46DE-BD17-BB115E3342D6}" type="sibTrans" cxnId="{CFC9A327-290A-46A2-9910-6763DEBF3A00}">
      <dgm:prSet/>
      <dgm:spPr/>
      <dgm:t>
        <a:bodyPr/>
        <a:lstStyle/>
        <a:p>
          <a:endParaRPr lang="pt-BR"/>
        </a:p>
      </dgm:t>
    </dgm:pt>
    <dgm:pt modelId="{DD8EFB15-E5FF-4899-BB56-F68CF3C31B4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atribuições dos membros da equipe                                                        no exame clínico das pessoas com HAS. </a:t>
          </a:r>
        </a:p>
      </dgm:t>
    </dgm:pt>
    <dgm:pt modelId="{1B027F2F-E014-4A9D-B053-2733DD596335}" type="parTrans" cxnId="{8AC89A20-C00C-4BA5-A643-DDAE59E9FC9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CE5D1205-5C06-4972-8888-237B0A2CF536}" type="sibTrans" cxnId="{8AC89A20-C00C-4BA5-A643-DDAE59E9FC91}">
      <dgm:prSet/>
      <dgm:spPr/>
      <dgm:t>
        <a:bodyPr/>
        <a:lstStyle/>
        <a:p>
          <a:endParaRPr lang="pt-BR"/>
        </a:p>
      </dgm:t>
    </dgm:pt>
    <dgm:pt modelId="{AAE1811D-C1BB-476B-9A71-499E7372FCDF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 capacitação dos profissionais (protocolos adotados UBS).</a:t>
          </a:r>
          <a:endParaRPr lang="pt-BR" dirty="0">
            <a:solidFill>
              <a:schemeClr val="tx1"/>
            </a:solidFill>
          </a:endParaRPr>
        </a:p>
      </dgm:t>
    </dgm:pt>
    <dgm:pt modelId="{A8FA92C1-DB0D-45EB-859A-AAE8F2B3C5DE}" type="parTrans" cxnId="{F9E935BF-89C9-4688-8F72-CA75B0294408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99EB67B5-65F5-4A63-82D8-C370CD914800}" type="sibTrans" cxnId="{F9E935BF-89C9-4688-8F72-CA75B0294408}">
      <dgm:prSet/>
      <dgm:spPr/>
      <dgm:t>
        <a:bodyPr/>
        <a:lstStyle/>
        <a:p>
          <a:endParaRPr lang="pt-BR"/>
        </a:p>
      </dgm:t>
    </dgm:pt>
    <dgm:pt modelId="{9BECF07E-F2C3-4EFC-B9BE-E2D54D6661E2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Estabelecemos periodicidade para atualização dos profissionais. </a:t>
          </a:r>
          <a:endParaRPr lang="pt-BR" dirty="0">
            <a:solidFill>
              <a:schemeClr val="tx1"/>
            </a:solidFill>
          </a:endParaRPr>
        </a:p>
      </dgm:t>
    </dgm:pt>
    <dgm:pt modelId="{2793BA01-C434-40A8-97F6-D8E3325A5C81}" type="parTrans" cxnId="{631DE5B2-FB81-4F08-99E6-A00517112B8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3AA7B3F0-CD69-4C7D-80DE-EED7652CF783}" type="sibTrans" cxnId="{631DE5B2-FB81-4F08-99E6-A00517112B8D}">
      <dgm:prSet/>
      <dgm:spPr/>
      <dgm:t>
        <a:bodyPr/>
        <a:lstStyle/>
        <a:p>
          <a:endParaRPr lang="pt-BR"/>
        </a:p>
      </dgm:t>
    </dgm:pt>
    <dgm:pt modelId="{594B90AD-A239-421A-A946-026D67169B57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Dispomos de versão atualizada do protocolo impressa na UBS.</a:t>
          </a:r>
          <a:endParaRPr lang="pt-BR" dirty="0">
            <a:solidFill>
              <a:schemeClr val="tx1"/>
            </a:solidFill>
          </a:endParaRPr>
        </a:p>
      </dgm:t>
    </dgm:pt>
    <dgm:pt modelId="{CE1F01C2-BA79-4A7C-A46F-AA086D4469E7}" type="parTrans" cxnId="{2E6A78E5-CAA2-4DCB-9359-28CFA30B7CC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DBF12ACB-7F10-48EF-8C06-AE45F897E3D4}" type="sibTrans" cxnId="{2E6A78E5-CAA2-4DCB-9359-28CFA30B7CC9}">
      <dgm:prSet/>
      <dgm:spPr/>
      <dgm:t>
        <a:bodyPr/>
        <a:lstStyle/>
        <a:p>
          <a:endParaRPr lang="pt-BR"/>
        </a:p>
      </dgm:t>
    </dgm:pt>
    <dgm:pt modelId="{AF48433D-13EA-40E6-A866-EDD17C9B2EAF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atribuições dos membros da equipe no                                     exame clínico de pessoas com DM.</a:t>
          </a:r>
          <a:endParaRPr lang="pt-BR" dirty="0">
            <a:solidFill>
              <a:schemeClr val="tx1"/>
            </a:solidFill>
          </a:endParaRPr>
        </a:p>
      </dgm:t>
    </dgm:pt>
    <dgm:pt modelId="{23A3A939-DD2C-4321-887C-3361C306383D}" type="parTrans" cxnId="{FE230F31-8B34-41AB-BCD5-E274A077AF89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B27F7E85-7716-4E3E-8C58-C50780EB5E16}" type="sibTrans" cxnId="{FE230F31-8B34-41AB-BCD5-E274A077AF89}">
      <dgm:prSet/>
      <dgm:spPr/>
      <dgm:t>
        <a:bodyPr/>
        <a:lstStyle/>
        <a:p>
          <a:endParaRPr lang="pt-BR"/>
        </a:p>
      </dgm:t>
    </dgm:pt>
    <dgm:pt modelId="{FE122AD9-AB65-4FFE-A0CF-2997437B61F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agenda para acolher pessoas com DM provenientes                              das buscas domiciliares</a:t>
          </a:r>
          <a:endParaRPr lang="pt-BR" dirty="0">
            <a:solidFill>
              <a:schemeClr val="tx1"/>
            </a:solidFill>
          </a:endParaRPr>
        </a:p>
      </dgm:t>
    </dgm:pt>
    <dgm:pt modelId="{516E3FFA-FF0C-4E75-A41D-4E3E3DE500D3}" type="parTrans" cxnId="{228DFA61-9EF5-4408-A212-5BDF9D34CEEC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pt-BR"/>
        </a:p>
      </dgm:t>
    </dgm:pt>
    <dgm:pt modelId="{CB1D629F-ADF1-400D-A666-51DE78DF1D43}" type="sibTrans" cxnId="{228DFA61-9EF5-4408-A212-5BDF9D34CEEC}">
      <dgm:prSet/>
      <dgm:spPr/>
      <dgm:t>
        <a:bodyPr/>
        <a:lstStyle/>
        <a:p>
          <a:endParaRPr lang="pt-BR"/>
        </a:p>
      </dgm:t>
    </dgm:pt>
    <dgm:pt modelId="{CED98C94-BA07-4E34-889B-84AB05FB5BE7}" type="pres">
      <dgm:prSet presAssocID="{B9478D13-8225-4145-B239-AFA255040C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E7561DF-F998-4EF3-8AC3-314DC1FC0647}" type="pres">
      <dgm:prSet presAssocID="{CE4A4015-DC7E-4829-8E20-0E3F7EA7CD96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93F32C0-0A9F-453B-BBC5-C0A9AB27F671}" type="pres">
      <dgm:prSet presAssocID="{CE4A4015-DC7E-4829-8E20-0E3F7EA7CD96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535D592-0743-4140-AB09-CE479523B9C5}" type="pres">
      <dgm:prSet presAssocID="{CE4A4015-DC7E-4829-8E20-0E3F7EA7CD96}" presName="rootText1" presStyleLbl="node0" presStyleIdx="0" presStyleCnt="3" custScaleX="117568" custLinFactNeighborX="-153" custLinFactNeighborY="106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CD3308-EC19-4CAF-9928-186B5C96FEF0}" type="pres">
      <dgm:prSet presAssocID="{CE4A4015-DC7E-4829-8E20-0E3F7EA7CD9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F8A6BFB-7E75-451F-BA4F-D8BDA8770F5C}" type="pres">
      <dgm:prSet presAssocID="{CE4A4015-DC7E-4829-8E20-0E3F7EA7CD96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4A6C010-3CE3-4FF5-B95C-6BF6DF1AB7A1}" type="pres">
      <dgm:prSet presAssocID="{CE4A4015-DC7E-4829-8E20-0E3F7EA7CD96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E0B4596-E240-4680-AF53-9C0A66491857}" type="pres">
      <dgm:prSet presAssocID="{FBFEE1C0-0B68-4B8C-A69A-FAEE46437D08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1798AD2-5083-4F70-8BB9-62908FA53C5D}" type="pres">
      <dgm:prSet presAssocID="{FBFEE1C0-0B68-4B8C-A69A-FAEE46437D08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382792-FBBB-4F6A-BF16-5232691AAE50}" type="pres">
      <dgm:prSet presAssocID="{FBFEE1C0-0B68-4B8C-A69A-FAEE46437D08}" presName="rootText1" presStyleLbl="node0" presStyleIdx="1" presStyleCnt="3" custScaleX="116050" custLinFactNeighborY="105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EAAE3A-49E1-42DE-B51E-9D6A6B674FCE}" type="pres">
      <dgm:prSet presAssocID="{FBFEE1C0-0B68-4B8C-A69A-FAEE46437D08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CEA7F92-B373-489C-8F27-B2C434FC911A}" type="pres">
      <dgm:prSet presAssocID="{FBFEE1C0-0B68-4B8C-A69A-FAEE46437D08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3669F29-48F5-4222-BAAF-6084302BCB4B}" type="pres">
      <dgm:prSet presAssocID="{FBFEE1C0-0B68-4B8C-A69A-FAEE46437D08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A17A82A-42DA-4F06-9BA3-F23781AA153C}" type="pres">
      <dgm:prSet presAssocID="{B793CEBB-0E37-42FA-AF0E-E8D4CFA43C97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331E9C1-6DC4-4D51-8DCA-B17E83CE0392}" type="pres">
      <dgm:prSet presAssocID="{B793CEBB-0E37-42FA-AF0E-E8D4CFA43C97}" presName="rootComposite1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6ABCAEE-C5F3-427B-A073-938C150B1DC2}" type="pres">
      <dgm:prSet presAssocID="{B793CEBB-0E37-42FA-AF0E-E8D4CFA43C97}" presName="rootText1" presStyleLbl="node0" presStyleIdx="2" presStyleCnt="3" custScaleX="127747" custLinFactNeighborX="14080" custLinFactNeighborY="158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F4C596-AC38-4A3A-9E24-52430248F894}" type="pres">
      <dgm:prSet presAssocID="{B793CEBB-0E37-42FA-AF0E-E8D4CFA43C97}" presName="rootConnector1" presStyleLbl="node1" presStyleIdx="0" presStyleCnt="0"/>
      <dgm:spPr/>
      <dgm:t>
        <a:bodyPr/>
        <a:lstStyle/>
        <a:p>
          <a:endParaRPr lang="pt-BR"/>
        </a:p>
      </dgm:t>
    </dgm:pt>
    <dgm:pt modelId="{0B8246EB-707D-42AD-8127-999256E1C625}" type="pres">
      <dgm:prSet presAssocID="{B793CEBB-0E37-42FA-AF0E-E8D4CFA43C97}" presName="hierChild2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B637800-9786-4164-A9BA-405C1A882D79}" type="pres">
      <dgm:prSet presAssocID="{703D4F2F-487D-429B-BDEC-1E06F9A9A4AD}" presName="Name37" presStyleLbl="parChTrans1D2" presStyleIdx="0" presStyleCnt="3"/>
      <dgm:spPr/>
      <dgm:t>
        <a:bodyPr/>
        <a:lstStyle/>
        <a:p>
          <a:endParaRPr lang="pt-BR"/>
        </a:p>
      </dgm:t>
    </dgm:pt>
    <dgm:pt modelId="{6FB58346-B8B5-4D67-A0AC-3EE18069E9CA}" type="pres">
      <dgm:prSet presAssocID="{5AF5A214-BB50-4142-B13B-D19649CC53C8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50132152-FC1E-47BC-8BC8-59C02892589E}" type="pres">
      <dgm:prSet presAssocID="{5AF5A214-BB50-4142-B13B-D19649CC53C8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724FC08-A257-496A-B979-4A3D77DC4132}" type="pres">
      <dgm:prSet presAssocID="{5AF5A214-BB50-4142-B13B-D19649CC53C8}" presName="rootText" presStyleLbl="node2" presStyleIdx="0" presStyleCnt="3" custScaleX="123136" custLinFactNeighborX="-32984" custLinFactNeighborY="4233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94CD9D-6DE0-4BDE-843D-8578D0A489A0}" type="pres">
      <dgm:prSet presAssocID="{5AF5A214-BB50-4142-B13B-D19649CC53C8}" presName="rootConnector" presStyleLbl="node2" presStyleIdx="0" presStyleCnt="3"/>
      <dgm:spPr/>
      <dgm:t>
        <a:bodyPr/>
        <a:lstStyle/>
        <a:p>
          <a:endParaRPr lang="pt-BR"/>
        </a:p>
      </dgm:t>
    </dgm:pt>
    <dgm:pt modelId="{2CE64721-C6C4-4CE2-85DC-9636F0EEA793}" type="pres">
      <dgm:prSet presAssocID="{5AF5A214-BB50-4142-B13B-D19649CC53C8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E2CC7F8-57C4-422A-938E-27D36538B3BB}" type="pres">
      <dgm:prSet presAssocID="{5AF5A214-BB50-4142-B13B-D19649CC53C8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C898F22-8A09-437B-8FAD-B3665B3AEBCC}" type="pres">
      <dgm:prSet presAssocID="{1B027F2F-E014-4A9D-B053-2733DD596335}" presName="Name37" presStyleLbl="parChTrans1D2" presStyleIdx="1" presStyleCnt="3"/>
      <dgm:spPr/>
      <dgm:t>
        <a:bodyPr/>
        <a:lstStyle/>
        <a:p>
          <a:endParaRPr lang="pt-BR"/>
        </a:p>
      </dgm:t>
    </dgm:pt>
    <dgm:pt modelId="{7C30ED90-F5B1-493C-BCD7-A893FA2CDF4D}" type="pres">
      <dgm:prSet presAssocID="{DD8EFB15-E5FF-4899-BB56-F68CF3C31B41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3F5A9561-64AB-4AE7-86F4-23FD6C7FAAEA}" type="pres">
      <dgm:prSet presAssocID="{DD8EFB15-E5FF-4899-BB56-F68CF3C31B41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C1367B9-8049-45F6-9C63-5696A06797FE}" type="pres">
      <dgm:prSet presAssocID="{DD8EFB15-E5FF-4899-BB56-F68CF3C31B41}" presName="rootText" presStyleLbl="node2" presStyleIdx="1" presStyleCnt="3" custScaleX="140823" custLinFactNeighborX="18333" custLinFactNeighborY="416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F0F2017-D4F6-4979-8920-A974D4FE3974}" type="pres">
      <dgm:prSet presAssocID="{DD8EFB15-E5FF-4899-BB56-F68CF3C31B41}" presName="rootConnector" presStyleLbl="node2" presStyleIdx="1" presStyleCnt="3"/>
      <dgm:spPr/>
      <dgm:t>
        <a:bodyPr/>
        <a:lstStyle/>
        <a:p>
          <a:endParaRPr lang="pt-BR"/>
        </a:p>
      </dgm:t>
    </dgm:pt>
    <dgm:pt modelId="{19C65795-D34B-44E2-A661-891F17A3AF61}" type="pres">
      <dgm:prSet presAssocID="{DD8EFB15-E5FF-4899-BB56-F68CF3C31B41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4F5A8F7-386E-499B-BF4D-3A3F34981318}" type="pres">
      <dgm:prSet presAssocID="{A8FA92C1-DB0D-45EB-859A-AAE8F2B3C5DE}" presName="Name37" presStyleLbl="parChTrans1D3" presStyleIdx="0" presStyleCnt="3"/>
      <dgm:spPr/>
      <dgm:t>
        <a:bodyPr/>
        <a:lstStyle/>
        <a:p>
          <a:endParaRPr lang="pt-BR"/>
        </a:p>
      </dgm:t>
    </dgm:pt>
    <dgm:pt modelId="{C9905C58-8799-4F46-BB49-6362213A07B4}" type="pres">
      <dgm:prSet presAssocID="{AAE1811D-C1BB-476B-9A71-499E7372FCD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633D474-D95D-4830-AAA0-415CE6035638}" type="pres">
      <dgm:prSet presAssocID="{AAE1811D-C1BB-476B-9A71-499E7372FCDF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9E0CB6F-CBF2-4DDD-AB74-2672109ECA83}" type="pres">
      <dgm:prSet presAssocID="{AAE1811D-C1BB-476B-9A71-499E7372FCDF}" presName="rootText" presStyleLbl="node3" presStyleIdx="0" presStyleCnt="3" custScaleX="128759" custLinFactX="-30984" custLinFactNeighborX="-100000" custLinFactNeighborY="6729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E193D6-753A-4326-9DD2-F99348F9318E}" type="pres">
      <dgm:prSet presAssocID="{AAE1811D-C1BB-476B-9A71-499E7372FCDF}" presName="rootConnector" presStyleLbl="node3" presStyleIdx="0" presStyleCnt="3"/>
      <dgm:spPr/>
      <dgm:t>
        <a:bodyPr/>
        <a:lstStyle/>
        <a:p>
          <a:endParaRPr lang="pt-BR"/>
        </a:p>
      </dgm:t>
    </dgm:pt>
    <dgm:pt modelId="{B3868F2D-D50F-4077-BC6D-F912B9A84283}" type="pres">
      <dgm:prSet presAssocID="{AAE1811D-C1BB-476B-9A71-499E7372FCDF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BD0ECC-5F9B-4C06-8A3E-CEA9D0822AB2}" type="pres">
      <dgm:prSet presAssocID="{AAE1811D-C1BB-476B-9A71-499E7372FCDF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281E873-2EE0-44B5-81B1-BE1D7FA31EA0}" type="pres">
      <dgm:prSet presAssocID="{2793BA01-C434-40A8-97F6-D8E3325A5C81}" presName="Name37" presStyleLbl="parChTrans1D3" presStyleIdx="1" presStyleCnt="3"/>
      <dgm:spPr/>
      <dgm:t>
        <a:bodyPr/>
        <a:lstStyle/>
        <a:p>
          <a:endParaRPr lang="pt-BR"/>
        </a:p>
      </dgm:t>
    </dgm:pt>
    <dgm:pt modelId="{AF511560-A943-420C-891E-C002DAF1BCF6}" type="pres">
      <dgm:prSet presAssocID="{9BECF07E-F2C3-4EFC-B9BE-E2D54D6661E2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A3327D6-541D-40BD-946E-97764654E649}" type="pres">
      <dgm:prSet presAssocID="{9BECF07E-F2C3-4EFC-B9BE-E2D54D6661E2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0DB67733-1684-4351-B627-63A41824F5ED}" type="pres">
      <dgm:prSet presAssocID="{9BECF07E-F2C3-4EFC-B9BE-E2D54D6661E2}" presName="rootText" presStyleLbl="node3" presStyleIdx="1" presStyleCnt="3" custAng="0" custScaleX="130373" custLinFactX="-100000" custLinFactNeighborX="-184710" custLinFactNeighborY="-751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E5F487F-1E5D-4975-9255-E86FDA380789}" type="pres">
      <dgm:prSet presAssocID="{9BECF07E-F2C3-4EFC-B9BE-E2D54D6661E2}" presName="rootConnector" presStyleLbl="node3" presStyleIdx="1" presStyleCnt="3"/>
      <dgm:spPr/>
      <dgm:t>
        <a:bodyPr/>
        <a:lstStyle/>
        <a:p>
          <a:endParaRPr lang="pt-BR"/>
        </a:p>
      </dgm:t>
    </dgm:pt>
    <dgm:pt modelId="{A3FBA425-F24E-4722-8DAD-6CC2A4D78545}" type="pres">
      <dgm:prSet presAssocID="{9BECF07E-F2C3-4EFC-B9BE-E2D54D6661E2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B9DF38C-F8E1-42B2-970F-CFF96DF2CFBA}" type="pres">
      <dgm:prSet presAssocID="{9BECF07E-F2C3-4EFC-B9BE-E2D54D6661E2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B57D474-DD4E-4EF5-82A7-9124BA376E33}" type="pres">
      <dgm:prSet presAssocID="{DD8EFB15-E5FF-4899-BB56-F68CF3C31B41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8A4A53B-6657-4F59-8E59-F452AA1D7CB7}" type="pres">
      <dgm:prSet presAssocID="{CE1F01C2-BA79-4A7C-A46F-AA086D4469E7}" presName="Name37" presStyleLbl="parChTrans1D2" presStyleIdx="2" presStyleCnt="3"/>
      <dgm:spPr/>
      <dgm:t>
        <a:bodyPr/>
        <a:lstStyle/>
        <a:p>
          <a:endParaRPr lang="pt-BR"/>
        </a:p>
      </dgm:t>
    </dgm:pt>
    <dgm:pt modelId="{2D45C076-EE98-41AF-96F5-42BCCF4E1B96}" type="pres">
      <dgm:prSet presAssocID="{594B90AD-A239-421A-A946-026D67169B57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0305527-B799-4038-8905-7359D714DF6C}" type="pres">
      <dgm:prSet presAssocID="{594B90AD-A239-421A-A946-026D67169B57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7839734-136F-4467-A15C-77EE6738734E}" type="pres">
      <dgm:prSet presAssocID="{594B90AD-A239-421A-A946-026D67169B57}" presName="rootText" presStyleLbl="node2" presStyleIdx="2" presStyleCnt="3" custLinFactNeighborX="23408" custLinFactNeighborY="-2876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DD248B-13DF-478B-A1BF-67F8AFEA1EFE}" type="pres">
      <dgm:prSet presAssocID="{594B90AD-A239-421A-A946-026D67169B57}" presName="rootConnector" presStyleLbl="node2" presStyleIdx="2" presStyleCnt="3"/>
      <dgm:spPr/>
      <dgm:t>
        <a:bodyPr/>
        <a:lstStyle/>
        <a:p>
          <a:endParaRPr lang="pt-BR"/>
        </a:p>
      </dgm:t>
    </dgm:pt>
    <dgm:pt modelId="{C7045399-E753-45CF-AB19-E5FCA3D80BAC}" type="pres">
      <dgm:prSet presAssocID="{594B90AD-A239-421A-A946-026D67169B57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842FBF80-0681-4708-A075-BD5B13F98AE4}" type="pres">
      <dgm:prSet presAssocID="{23A3A939-DD2C-4321-887C-3361C306383D}" presName="Name37" presStyleLbl="parChTrans1D3" presStyleIdx="2" presStyleCnt="3"/>
      <dgm:spPr/>
      <dgm:t>
        <a:bodyPr/>
        <a:lstStyle/>
        <a:p>
          <a:endParaRPr lang="pt-BR"/>
        </a:p>
      </dgm:t>
    </dgm:pt>
    <dgm:pt modelId="{CC894503-5C0F-4B66-9F8E-727ADF08F91B}" type="pres">
      <dgm:prSet presAssocID="{AF48433D-13EA-40E6-A866-EDD17C9B2EA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92B12C2-70FB-485A-8601-ABF289381072}" type="pres">
      <dgm:prSet presAssocID="{AF48433D-13EA-40E6-A866-EDD17C9B2EAF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DC258E2-1FCA-421E-840E-0BD89AE22F16}" type="pres">
      <dgm:prSet presAssocID="{AF48433D-13EA-40E6-A866-EDD17C9B2EAF}" presName="rootText" presStyleLbl="node3" presStyleIdx="2" presStyleCnt="3" custScaleX="118546" custScaleY="115507" custLinFactNeighborX="13945" custLinFactNeighborY="1005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4FD09DE-5C60-4C4C-91B7-3DAE5DA8F8F0}" type="pres">
      <dgm:prSet presAssocID="{AF48433D-13EA-40E6-A866-EDD17C9B2EAF}" presName="rootConnector" presStyleLbl="node3" presStyleIdx="2" presStyleCnt="3"/>
      <dgm:spPr/>
      <dgm:t>
        <a:bodyPr/>
        <a:lstStyle/>
        <a:p>
          <a:endParaRPr lang="pt-BR"/>
        </a:p>
      </dgm:t>
    </dgm:pt>
    <dgm:pt modelId="{1BA53A21-36F5-4AE8-9BE2-9332A45E4BB5}" type="pres">
      <dgm:prSet presAssocID="{AF48433D-13EA-40E6-A866-EDD17C9B2EAF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621B9C3-C86E-43AF-BDFD-A2005643896E}" type="pres">
      <dgm:prSet presAssocID="{516E3FFA-FF0C-4E75-A41D-4E3E3DE500D3}" presName="Name37" presStyleLbl="parChTrans1D4" presStyleIdx="0" presStyleCnt="1"/>
      <dgm:spPr/>
      <dgm:t>
        <a:bodyPr/>
        <a:lstStyle/>
        <a:p>
          <a:endParaRPr lang="pt-BR"/>
        </a:p>
      </dgm:t>
    </dgm:pt>
    <dgm:pt modelId="{7793B148-46FF-417E-AF22-1C00DE0409D1}" type="pres">
      <dgm:prSet presAssocID="{FE122AD9-AB65-4FFE-A0CF-2997437B61FF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EEACC1B5-4995-4D2B-BCD9-0FD296132A88}" type="pres">
      <dgm:prSet presAssocID="{FE122AD9-AB65-4FFE-A0CF-2997437B61FF}" presName="root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36A916-A14F-4376-BE51-1AEDA10AC991}" type="pres">
      <dgm:prSet presAssocID="{FE122AD9-AB65-4FFE-A0CF-2997437B61FF}" presName="rootText" presStyleLbl="node4" presStyleIdx="0" presStyleCnt="1" custScaleX="110274" custLinFactX="-26908" custLinFactNeighborX="-100000" custLinFactNeighborY="-129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9111808-65A5-43F6-8BBE-77E2B59485A5}" type="pres">
      <dgm:prSet presAssocID="{FE122AD9-AB65-4FFE-A0CF-2997437B61FF}" presName="rootConnector" presStyleLbl="node4" presStyleIdx="0" presStyleCnt="1"/>
      <dgm:spPr/>
      <dgm:t>
        <a:bodyPr/>
        <a:lstStyle/>
        <a:p>
          <a:endParaRPr lang="pt-BR"/>
        </a:p>
      </dgm:t>
    </dgm:pt>
    <dgm:pt modelId="{F0E11A22-F9E9-423A-983F-AA2B50E5DF1F}" type="pres">
      <dgm:prSet presAssocID="{FE122AD9-AB65-4FFE-A0CF-2997437B61FF}" presName="hierChild4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5AF3463-5274-492B-95E6-5F2F123BDC33}" type="pres">
      <dgm:prSet presAssocID="{FE122AD9-AB65-4FFE-A0CF-2997437B61FF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17A1DD8-D02D-4CB8-95A8-1CE6D40C2950}" type="pres">
      <dgm:prSet presAssocID="{AF48433D-13EA-40E6-A866-EDD17C9B2EAF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4C06745-2693-4D2F-8A40-2AF668713B35}" type="pres">
      <dgm:prSet presAssocID="{594B90AD-A239-421A-A946-026D67169B57}" presName="hierChild5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A201857A-0076-4498-BC24-02142C1AFD7A}" type="pres">
      <dgm:prSet presAssocID="{B793CEBB-0E37-42FA-AF0E-E8D4CFA43C97}" presName="hierChild3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190AAF34-51BB-469F-AD11-DE687F4AA250}" type="presOf" srcId="{FBFEE1C0-0B68-4B8C-A69A-FAEE46437D08}" destId="{8FEAAE3A-49E1-42DE-B51E-9D6A6B674FCE}" srcOrd="1" destOrd="0" presId="urn:microsoft.com/office/officeart/2005/8/layout/orgChart1"/>
    <dgm:cxn modelId="{51A2868B-585F-492F-8A63-5352444DC912}" type="presOf" srcId="{1B027F2F-E014-4A9D-B053-2733DD596335}" destId="{2C898F22-8A09-437B-8FAD-B3665B3AEBCC}" srcOrd="0" destOrd="0" presId="urn:microsoft.com/office/officeart/2005/8/layout/orgChart1"/>
    <dgm:cxn modelId="{06EE7F11-1135-4367-8A1D-0FA2DE4B66BC}" type="presOf" srcId="{9BECF07E-F2C3-4EFC-B9BE-E2D54D6661E2}" destId="{CE5F487F-1E5D-4975-9255-E86FDA380789}" srcOrd="1" destOrd="0" presId="urn:microsoft.com/office/officeart/2005/8/layout/orgChart1"/>
    <dgm:cxn modelId="{F9E935BF-89C9-4688-8F72-CA75B0294408}" srcId="{DD8EFB15-E5FF-4899-BB56-F68CF3C31B41}" destId="{AAE1811D-C1BB-476B-9A71-499E7372FCDF}" srcOrd="0" destOrd="0" parTransId="{A8FA92C1-DB0D-45EB-859A-AAE8F2B3C5DE}" sibTransId="{99EB67B5-65F5-4A63-82D8-C370CD914800}"/>
    <dgm:cxn modelId="{228DFA61-9EF5-4408-A212-5BDF9D34CEEC}" srcId="{AF48433D-13EA-40E6-A866-EDD17C9B2EAF}" destId="{FE122AD9-AB65-4FFE-A0CF-2997437B61FF}" srcOrd="0" destOrd="0" parTransId="{516E3FFA-FF0C-4E75-A41D-4E3E3DE500D3}" sibTransId="{CB1D629F-ADF1-400D-A666-51DE78DF1D43}"/>
    <dgm:cxn modelId="{631DE5B2-FB81-4F08-99E6-A00517112B8D}" srcId="{DD8EFB15-E5FF-4899-BB56-F68CF3C31B41}" destId="{9BECF07E-F2C3-4EFC-B9BE-E2D54D6661E2}" srcOrd="1" destOrd="0" parTransId="{2793BA01-C434-40A8-97F6-D8E3325A5C81}" sibTransId="{3AA7B3F0-CD69-4C7D-80DE-EED7652CF783}"/>
    <dgm:cxn modelId="{2231EBBC-95BA-473D-B25F-BC3A4472451D}" type="presOf" srcId="{AF48433D-13EA-40E6-A866-EDD17C9B2EAF}" destId="{EDC258E2-1FCA-421E-840E-0BD89AE22F16}" srcOrd="0" destOrd="0" presId="urn:microsoft.com/office/officeart/2005/8/layout/orgChart1"/>
    <dgm:cxn modelId="{8194352C-0853-43DF-BF71-8AD164440828}" type="presOf" srcId="{DD8EFB15-E5FF-4899-BB56-F68CF3C31B41}" destId="{0C1367B9-8049-45F6-9C63-5696A06797FE}" srcOrd="0" destOrd="0" presId="urn:microsoft.com/office/officeart/2005/8/layout/orgChart1"/>
    <dgm:cxn modelId="{CC3C1138-37DA-478D-9518-C4D6A2EC4E8B}" type="presOf" srcId="{B793CEBB-0E37-42FA-AF0E-E8D4CFA43C97}" destId="{79F4C596-AC38-4A3A-9E24-52430248F894}" srcOrd="1" destOrd="0" presId="urn:microsoft.com/office/officeart/2005/8/layout/orgChart1"/>
    <dgm:cxn modelId="{18CEC716-E5D2-4DCC-BA08-4B7571B513F0}" type="presOf" srcId="{CE4A4015-DC7E-4829-8E20-0E3F7EA7CD96}" destId="{1ECD3308-EC19-4CAF-9928-186B5C96FEF0}" srcOrd="1" destOrd="0" presId="urn:microsoft.com/office/officeart/2005/8/layout/orgChart1"/>
    <dgm:cxn modelId="{8CDEEBA0-A3B6-4919-A8BF-E703F666B4E2}" srcId="{B9478D13-8225-4145-B239-AFA255040C2B}" destId="{B793CEBB-0E37-42FA-AF0E-E8D4CFA43C97}" srcOrd="2" destOrd="0" parTransId="{3B5E8400-EB31-463C-A797-F910CBF98292}" sibTransId="{00B58420-C85B-4D80-A53B-4DE971B08CB7}"/>
    <dgm:cxn modelId="{2E6A78E5-CAA2-4DCB-9359-28CFA30B7CC9}" srcId="{B793CEBB-0E37-42FA-AF0E-E8D4CFA43C97}" destId="{594B90AD-A239-421A-A946-026D67169B57}" srcOrd="2" destOrd="0" parTransId="{CE1F01C2-BA79-4A7C-A46F-AA086D4469E7}" sibTransId="{DBF12ACB-7F10-48EF-8C06-AE45F897E3D4}"/>
    <dgm:cxn modelId="{644CA60F-770A-46BA-AD6C-1E09281DDF8D}" type="presOf" srcId="{2793BA01-C434-40A8-97F6-D8E3325A5C81}" destId="{9281E873-2EE0-44B5-81B1-BE1D7FA31EA0}" srcOrd="0" destOrd="0" presId="urn:microsoft.com/office/officeart/2005/8/layout/orgChart1"/>
    <dgm:cxn modelId="{EFE3F26A-CE61-4416-8814-9DFDC06BD853}" type="presOf" srcId="{FE122AD9-AB65-4FFE-A0CF-2997437B61FF}" destId="{F9111808-65A5-43F6-8BBE-77E2B59485A5}" srcOrd="1" destOrd="0" presId="urn:microsoft.com/office/officeart/2005/8/layout/orgChart1"/>
    <dgm:cxn modelId="{11159706-85FE-467A-BB02-51DA528BD155}" type="presOf" srcId="{B9478D13-8225-4145-B239-AFA255040C2B}" destId="{CED98C94-BA07-4E34-889B-84AB05FB5BE7}" srcOrd="0" destOrd="0" presId="urn:microsoft.com/office/officeart/2005/8/layout/orgChart1"/>
    <dgm:cxn modelId="{13B9C15F-5177-4DE5-A84C-A5A5F93FC350}" type="presOf" srcId="{AAE1811D-C1BB-476B-9A71-499E7372FCDF}" destId="{C9E0CB6F-CBF2-4DDD-AB74-2672109ECA83}" srcOrd="0" destOrd="0" presId="urn:microsoft.com/office/officeart/2005/8/layout/orgChart1"/>
    <dgm:cxn modelId="{4A4B3E16-9BCD-42FD-BDDE-F3D704236DC0}" type="presOf" srcId="{AAE1811D-C1BB-476B-9A71-499E7372FCDF}" destId="{DDE193D6-753A-4326-9DD2-F99348F9318E}" srcOrd="1" destOrd="0" presId="urn:microsoft.com/office/officeart/2005/8/layout/orgChart1"/>
    <dgm:cxn modelId="{FE230F31-8B34-41AB-BCD5-E274A077AF89}" srcId="{594B90AD-A239-421A-A946-026D67169B57}" destId="{AF48433D-13EA-40E6-A866-EDD17C9B2EAF}" srcOrd="0" destOrd="0" parTransId="{23A3A939-DD2C-4321-887C-3361C306383D}" sibTransId="{B27F7E85-7716-4E3E-8C58-C50780EB5E16}"/>
    <dgm:cxn modelId="{3DB7E569-12CE-48F8-BA49-9C9DFDF7AF9B}" srcId="{B9478D13-8225-4145-B239-AFA255040C2B}" destId="{CE4A4015-DC7E-4829-8E20-0E3F7EA7CD96}" srcOrd="0" destOrd="0" parTransId="{A34EA612-492C-455E-9A93-2B5BB7749058}" sibTransId="{F76F6F47-AA80-4DE5-A76C-373D2E29E2AE}"/>
    <dgm:cxn modelId="{479AF593-1154-4860-B987-E0410385343A}" type="presOf" srcId="{CE4A4015-DC7E-4829-8E20-0E3F7EA7CD96}" destId="{D535D592-0743-4140-AB09-CE479523B9C5}" srcOrd="0" destOrd="0" presId="urn:microsoft.com/office/officeart/2005/8/layout/orgChart1"/>
    <dgm:cxn modelId="{FF3FE9BC-1507-4C84-B04E-DA69D9A64AB3}" srcId="{B9478D13-8225-4145-B239-AFA255040C2B}" destId="{FBFEE1C0-0B68-4B8C-A69A-FAEE46437D08}" srcOrd="1" destOrd="0" parTransId="{783E50BF-8939-4D79-956B-040D7CB49885}" sibTransId="{78090254-4E85-4EF8-B0FC-44ADF150FE6A}"/>
    <dgm:cxn modelId="{8AC89A20-C00C-4BA5-A643-DDAE59E9FC91}" srcId="{B793CEBB-0E37-42FA-AF0E-E8D4CFA43C97}" destId="{DD8EFB15-E5FF-4899-BB56-F68CF3C31B41}" srcOrd="1" destOrd="0" parTransId="{1B027F2F-E014-4A9D-B053-2733DD596335}" sibTransId="{CE5D1205-5C06-4972-8888-237B0A2CF536}"/>
    <dgm:cxn modelId="{4D6B71EE-F1D7-4F18-89A7-E949DD99260E}" type="presOf" srcId="{703D4F2F-487D-429B-BDEC-1E06F9A9A4AD}" destId="{8B637800-9786-4164-A9BA-405C1A882D79}" srcOrd="0" destOrd="0" presId="urn:microsoft.com/office/officeart/2005/8/layout/orgChart1"/>
    <dgm:cxn modelId="{DA3289A7-A67C-442E-BB19-BDF72FEB8632}" type="presOf" srcId="{594B90AD-A239-421A-A946-026D67169B57}" destId="{FADD248B-13DF-478B-A1BF-67F8AFEA1EFE}" srcOrd="1" destOrd="0" presId="urn:microsoft.com/office/officeart/2005/8/layout/orgChart1"/>
    <dgm:cxn modelId="{393767C5-B105-4434-A495-0E51D22AFD71}" type="presOf" srcId="{23A3A939-DD2C-4321-887C-3361C306383D}" destId="{842FBF80-0681-4708-A075-BD5B13F98AE4}" srcOrd="0" destOrd="0" presId="urn:microsoft.com/office/officeart/2005/8/layout/orgChart1"/>
    <dgm:cxn modelId="{35B230A4-7DF9-461C-B52B-30468D8F62D4}" type="presOf" srcId="{FBFEE1C0-0B68-4B8C-A69A-FAEE46437D08}" destId="{2C382792-FBBB-4F6A-BF16-5232691AAE50}" srcOrd="0" destOrd="0" presId="urn:microsoft.com/office/officeart/2005/8/layout/orgChart1"/>
    <dgm:cxn modelId="{8CB2761E-AEA3-4F30-86F5-EFDF20ED71FB}" type="presOf" srcId="{9BECF07E-F2C3-4EFC-B9BE-E2D54D6661E2}" destId="{0DB67733-1684-4351-B627-63A41824F5ED}" srcOrd="0" destOrd="0" presId="urn:microsoft.com/office/officeart/2005/8/layout/orgChart1"/>
    <dgm:cxn modelId="{5236C91F-609E-4A61-BE23-5EFFFB052E7F}" type="presOf" srcId="{AF48433D-13EA-40E6-A866-EDD17C9B2EAF}" destId="{E4FD09DE-5C60-4C4C-91B7-3DAE5DA8F8F0}" srcOrd="1" destOrd="0" presId="urn:microsoft.com/office/officeart/2005/8/layout/orgChart1"/>
    <dgm:cxn modelId="{3F9010A1-6A6D-44BD-B0CD-EB794D3EBF76}" type="presOf" srcId="{DD8EFB15-E5FF-4899-BB56-F68CF3C31B41}" destId="{EF0F2017-D4F6-4979-8920-A974D4FE3974}" srcOrd="1" destOrd="0" presId="urn:microsoft.com/office/officeart/2005/8/layout/orgChart1"/>
    <dgm:cxn modelId="{CFC9A327-290A-46A2-9910-6763DEBF3A00}" srcId="{B793CEBB-0E37-42FA-AF0E-E8D4CFA43C97}" destId="{5AF5A214-BB50-4142-B13B-D19649CC53C8}" srcOrd="0" destOrd="0" parTransId="{703D4F2F-487D-429B-BDEC-1E06F9A9A4AD}" sibTransId="{53EEA9F9-9FA9-46DE-BD17-BB115E3342D6}"/>
    <dgm:cxn modelId="{FB23BBCF-B556-46F6-B4B3-BDB6F15F777D}" type="presOf" srcId="{594B90AD-A239-421A-A946-026D67169B57}" destId="{A7839734-136F-4467-A15C-77EE6738734E}" srcOrd="0" destOrd="0" presId="urn:microsoft.com/office/officeart/2005/8/layout/orgChart1"/>
    <dgm:cxn modelId="{CBAF2151-F121-48C2-9F8C-EF4CA340814C}" type="presOf" srcId="{B793CEBB-0E37-42FA-AF0E-E8D4CFA43C97}" destId="{36ABCAEE-C5F3-427B-A073-938C150B1DC2}" srcOrd="0" destOrd="0" presId="urn:microsoft.com/office/officeart/2005/8/layout/orgChart1"/>
    <dgm:cxn modelId="{E7C2093D-FD7D-478C-B5D4-2E4F13CD3204}" type="presOf" srcId="{516E3FFA-FF0C-4E75-A41D-4E3E3DE500D3}" destId="{A621B9C3-C86E-43AF-BDFD-A2005643896E}" srcOrd="0" destOrd="0" presId="urn:microsoft.com/office/officeart/2005/8/layout/orgChart1"/>
    <dgm:cxn modelId="{2C184662-DDA2-4720-A4BA-577D664D9BA7}" type="presOf" srcId="{5AF5A214-BB50-4142-B13B-D19649CC53C8}" destId="{E794CD9D-6DE0-4BDE-843D-8578D0A489A0}" srcOrd="1" destOrd="0" presId="urn:microsoft.com/office/officeart/2005/8/layout/orgChart1"/>
    <dgm:cxn modelId="{35D7F9BC-38A7-4AD3-B40F-D03D7E5EEA21}" type="presOf" srcId="{5AF5A214-BB50-4142-B13B-D19649CC53C8}" destId="{A724FC08-A257-496A-B979-4A3D77DC4132}" srcOrd="0" destOrd="0" presId="urn:microsoft.com/office/officeart/2005/8/layout/orgChart1"/>
    <dgm:cxn modelId="{EB03CE63-A91C-46E1-8A7A-C0C7AE05201E}" type="presOf" srcId="{A8FA92C1-DB0D-45EB-859A-AAE8F2B3C5DE}" destId="{64F5A8F7-386E-499B-BF4D-3A3F34981318}" srcOrd="0" destOrd="0" presId="urn:microsoft.com/office/officeart/2005/8/layout/orgChart1"/>
    <dgm:cxn modelId="{42716F3C-BACE-4BBF-983C-B50452573495}" type="presOf" srcId="{CE1F01C2-BA79-4A7C-A46F-AA086D4469E7}" destId="{98A4A53B-6657-4F59-8E59-F452AA1D7CB7}" srcOrd="0" destOrd="0" presId="urn:microsoft.com/office/officeart/2005/8/layout/orgChart1"/>
    <dgm:cxn modelId="{F0970A37-E553-4468-9FE4-025D996A2706}" type="presOf" srcId="{FE122AD9-AB65-4FFE-A0CF-2997437B61FF}" destId="{2936A916-A14F-4376-BE51-1AEDA10AC991}" srcOrd="0" destOrd="0" presId="urn:microsoft.com/office/officeart/2005/8/layout/orgChart1"/>
    <dgm:cxn modelId="{EAE0CD85-8D17-4892-9FFC-78EDCE3396E1}" type="presParOf" srcId="{CED98C94-BA07-4E34-889B-84AB05FB5BE7}" destId="{6E7561DF-F998-4EF3-8AC3-314DC1FC0647}" srcOrd="0" destOrd="0" presId="urn:microsoft.com/office/officeart/2005/8/layout/orgChart1"/>
    <dgm:cxn modelId="{5D1AA149-3174-49F0-9932-F8D0C41000EA}" type="presParOf" srcId="{6E7561DF-F998-4EF3-8AC3-314DC1FC0647}" destId="{F93F32C0-0A9F-453B-BBC5-C0A9AB27F671}" srcOrd="0" destOrd="0" presId="urn:microsoft.com/office/officeart/2005/8/layout/orgChart1"/>
    <dgm:cxn modelId="{36CAE370-EF97-41E1-9DDC-1F50D138A7F8}" type="presParOf" srcId="{F93F32C0-0A9F-453B-BBC5-C0A9AB27F671}" destId="{D535D592-0743-4140-AB09-CE479523B9C5}" srcOrd="0" destOrd="0" presId="urn:microsoft.com/office/officeart/2005/8/layout/orgChart1"/>
    <dgm:cxn modelId="{658657E2-88D5-4731-90DC-6D0C67B86EF2}" type="presParOf" srcId="{F93F32C0-0A9F-453B-BBC5-C0A9AB27F671}" destId="{1ECD3308-EC19-4CAF-9928-186B5C96FEF0}" srcOrd="1" destOrd="0" presId="urn:microsoft.com/office/officeart/2005/8/layout/orgChart1"/>
    <dgm:cxn modelId="{AD86FD1B-B1E4-45E0-9A37-8FFF92D3B547}" type="presParOf" srcId="{6E7561DF-F998-4EF3-8AC3-314DC1FC0647}" destId="{8F8A6BFB-7E75-451F-BA4F-D8BDA8770F5C}" srcOrd="1" destOrd="0" presId="urn:microsoft.com/office/officeart/2005/8/layout/orgChart1"/>
    <dgm:cxn modelId="{351D8D9C-480D-48F7-998C-905D3D493E77}" type="presParOf" srcId="{6E7561DF-F998-4EF3-8AC3-314DC1FC0647}" destId="{44A6C010-3CE3-4FF5-B95C-6BF6DF1AB7A1}" srcOrd="2" destOrd="0" presId="urn:microsoft.com/office/officeart/2005/8/layout/orgChart1"/>
    <dgm:cxn modelId="{BA7F9CFA-42EA-4218-A520-EE20806E2661}" type="presParOf" srcId="{CED98C94-BA07-4E34-889B-84AB05FB5BE7}" destId="{FE0B4596-E240-4680-AF53-9C0A66491857}" srcOrd="1" destOrd="0" presId="urn:microsoft.com/office/officeart/2005/8/layout/orgChart1"/>
    <dgm:cxn modelId="{9CD9BBF1-A132-49BE-80E3-385AD031ADBB}" type="presParOf" srcId="{FE0B4596-E240-4680-AF53-9C0A66491857}" destId="{B1798AD2-5083-4F70-8BB9-62908FA53C5D}" srcOrd="0" destOrd="0" presId="urn:microsoft.com/office/officeart/2005/8/layout/orgChart1"/>
    <dgm:cxn modelId="{6D566085-45C2-4679-9253-83EAB1841C65}" type="presParOf" srcId="{B1798AD2-5083-4F70-8BB9-62908FA53C5D}" destId="{2C382792-FBBB-4F6A-BF16-5232691AAE50}" srcOrd="0" destOrd="0" presId="urn:microsoft.com/office/officeart/2005/8/layout/orgChart1"/>
    <dgm:cxn modelId="{B00465B0-10AF-4FB0-B5F0-86FF77AF3E0E}" type="presParOf" srcId="{B1798AD2-5083-4F70-8BB9-62908FA53C5D}" destId="{8FEAAE3A-49E1-42DE-B51E-9D6A6B674FCE}" srcOrd="1" destOrd="0" presId="urn:microsoft.com/office/officeart/2005/8/layout/orgChart1"/>
    <dgm:cxn modelId="{BC307C22-B07D-4B4C-9DD7-5EC712769CC9}" type="presParOf" srcId="{FE0B4596-E240-4680-AF53-9C0A66491857}" destId="{0CEA7F92-B373-489C-8F27-B2C434FC911A}" srcOrd="1" destOrd="0" presId="urn:microsoft.com/office/officeart/2005/8/layout/orgChart1"/>
    <dgm:cxn modelId="{D337805A-5CA1-4D26-B93E-8C9EFD3577AD}" type="presParOf" srcId="{FE0B4596-E240-4680-AF53-9C0A66491857}" destId="{03669F29-48F5-4222-BAAF-6084302BCB4B}" srcOrd="2" destOrd="0" presId="urn:microsoft.com/office/officeart/2005/8/layout/orgChart1"/>
    <dgm:cxn modelId="{10246F83-0308-4FDA-A1CC-D523FA084E30}" type="presParOf" srcId="{CED98C94-BA07-4E34-889B-84AB05FB5BE7}" destId="{8A17A82A-42DA-4F06-9BA3-F23781AA153C}" srcOrd="2" destOrd="0" presId="urn:microsoft.com/office/officeart/2005/8/layout/orgChart1"/>
    <dgm:cxn modelId="{5F63F846-40FA-4B38-AA13-030C133B310A}" type="presParOf" srcId="{8A17A82A-42DA-4F06-9BA3-F23781AA153C}" destId="{3331E9C1-6DC4-4D51-8DCA-B17E83CE0392}" srcOrd="0" destOrd="0" presId="urn:microsoft.com/office/officeart/2005/8/layout/orgChart1"/>
    <dgm:cxn modelId="{E2CC0C96-FB9C-4976-80B1-615EF4757ABA}" type="presParOf" srcId="{3331E9C1-6DC4-4D51-8DCA-B17E83CE0392}" destId="{36ABCAEE-C5F3-427B-A073-938C150B1DC2}" srcOrd="0" destOrd="0" presId="urn:microsoft.com/office/officeart/2005/8/layout/orgChart1"/>
    <dgm:cxn modelId="{6E30BDBF-81B3-4F52-B1DB-2E965EF0A8FF}" type="presParOf" srcId="{3331E9C1-6DC4-4D51-8DCA-B17E83CE0392}" destId="{79F4C596-AC38-4A3A-9E24-52430248F894}" srcOrd="1" destOrd="0" presId="urn:microsoft.com/office/officeart/2005/8/layout/orgChart1"/>
    <dgm:cxn modelId="{BF11072F-AA91-47C5-A003-E5A73BEA1C64}" type="presParOf" srcId="{8A17A82A-42DA-4F06-9BA3-F23781AA153C}" destId="{0B8246EB-707D-42AD-8127-999256E1C625}" srcOrd="1" destOrd="0" presId="urn:microsoft.com/office/officeart/2005/8/layout/orgChart1"/>
    <dgm:cxn modelId="{56852ED9-3C70-4D10-A160-FB3F27D15006}" type="presParOf" srcId="{0B8246EB-707D-42AD-8127-999256E1C625}" destId="{8B637800-9786-4164-A9BA-405C1A882D79}" srcOrd="0" destOrd="0" presId="urn:microsoft.com/office/officeart/2005/8/layout/orgChart1"/>
    <dgm:cxn modelId="{432D409B-67A3-4A94-86BA-1E166C031096}" type="presParOf" srcId="{0B8246EB-707D-42AD-8127-999256E1C625}" destId="{6FB58346-B8B5-4D67-A0AC-3EE18069E9CA}" srcOrd="1" destOrd="0" presId="urn:microsoft.com/office/officeart/2005/8/layout/orgChart1"/>
    <dgm:cxn modelId="{06D09B86-E7FD-4E0C-BF9D-3CA7C58F7CB2}" type="presParOf" srcId="{6FB58346-B8B5-4D67-A0AC-3EE18069E9CA}" destId="{50132152-FC1E-47BC-8BC8-59C02892589E}" srcOrd="0" destOrd="0" presId="urn:microsoft.com/office/officeart/2005/8/layout/orgChart1"/>
    <dgm:cxn modelId="{5990000A-E37A-4BA4-A6F2-1B45E0FDFC26}" type="presParOf" srcId="{50132152-FC1E-47BC-8BC8-59C02892589E}" destId="{A724FC08-A257-496A-B979-4A3D77DC4132}" srcOrd="0" destOrd="0" presId="urn:microsoft.com/office/officeart/2005/8/layout/orgChart1"/>
    <dgm:cxn modelId="{AEA02213-CEAE-462D-87F2-3910435530FE}" type="presParOf" srcId="{50132152-FC1E-47BC-8BC8-59C02892589E}" destId="{E794CD9D-6DE0-4BDE-843D-8578D0A489A0}" srcOrd="1" destOrd="0" presId="urn:microsoft.com/office/officeart/2005/8/layout/orgChart1"/>
    <dgm:cxn modelId="{874E0E22-E942-4C41-AEE6-9BEFFC1A3455}" type="presParOf" srcId="{6FB58346-B8B5-4D67-A0AC-3EE18069E9CA}" destId="{2CE64721-C6C4-4CE2-85DC-9636F0EEA793}" srcOrd="1" destOrd="0" presId="urn:microsoft.com/office/officeart/2005/8/layout/orgChart1"/>
    <dgm:cxn modelId="{67097B8B-B149-41A4-8317-D3DFA0886332}" type="presParOf" srcId="{6FB58346-B8B5-4D67-A0AC-3EE18069E9CA}" destId="{FE2CC7F8-57C4-422A-938E-27D36538B3BB}" srcOrd="2" destOrd="0" presId="urn:microsoft.com/office/officeart/2005/8/layout/orgChart1"/>
    <dgm:cxn modelId="{021DA758-3C65-4A69-A8D2-66CBFD63D0FC}" type="presParOf" srcId="{0B8246EB-707D-42AD-8127-999256E1C625}" destId="{2C898F22-8A09-437B-8FAD-B3665B3AEBCC}" srcOrd="2" destOrd="0" presId="urn:microsoft.com/office/officeart/2005/8/layout/orgChart1"/>
    <dgm:cxn modelId="{84854577-1C64-48AB-9522-09C2B7B633C6}" type="presParOf" srcId="{0B8246EB-707D-42AD-8127-999256E1C625}" destId="{7C30ED90-F5B1-493C-BCD7-A893FA2CDF4D}" srcOrd="3" destOrd="0" presId="urn:microsoft.com/office/officeart/2005/8/layout/orgChart1"/>
    <dgm:cxn modelId="{52155E67-C185-4392-A0BE-2CB9B9A308A3}" type="presParOf" srcId="{7C30ED90-F5B1-493C-BCD7-A893FA2CDF4D}" destId="{3F5A9561-64AB-4AE7-86F4-23FD6C7FAAEA}" srcOrd="0" destOrd="0" presId="urn:microsoft.com/office/officeart/2005/8/layout/orgChart1"/>
    <dgm:cxn modelId="{0548FE78-813E-406C-83D2-47FFD9CCB12E}" type="presParOf" srcId="{3F5A9561-64AB-4AE7-86F4-23FD6C7FAAEA}" destId="{0C1367B9-8049-45F6-9C63-5696A06797FE}" srcOrd="0" destOrd="0" presId="urn:microsoft.com/office/officeart/2005/8/layout/orgChart1"/>
    <dgm:cxn modelId="{ABE309AD-7704-4EB7-A91E-072B660133EE}" type="presParOf" srcId="{3F5A9561-64AB-4AE7-86F4-23FD6C7FAAEA}" destId="{EF0F2017-D4F6-4979-8920-A974D4FE3974}" srcOrd="1" destOrd="0" presId="urn:microsoft.com/office/officeart/2005/8/layout/orgChart1"/>
    <dgm:cxn modelId="{5340364D-E7F4-4728-8C37-E3F059F2C606}" type="presParOf" srcId="{7C30ED90-F5B1-493C-BCD7-A893FA2CDF4D}" destId="{19C65795-D34B-44E2-A661-891F17A3AF61}" srcOrd="1" destOrd="0" presId="urn:microsoft.com/office/officeart/2005/8/layout/orgChart1"/>
    <dgm:cxn modelId="{27E2C65C-9C4A-4830-BF79-5018385E122E}" type="presParOf" srcId="{19C65795-D34B-44E2-A661-891F17A3AF61}" destId="{64F5A8F7-386E-499B-BF4D-3A3F34981318}" srcOrd="0" destOrd="0" presId="urn:microsoft.com/office/officeart/2005/8/layout/orgChart1"/>
    <dgm:cxn modelId="{AF1DEA7E-24A9-4F72-A58D-839C8F9C5B5B}" type="presParOf" srcId="{19C65795-D34B-44E2-A661-891F17A3AF61}" destId="{C9905C58-8799-4F46-BB49-6362213A07B4}" srcOrd="1" destOrd="0" presId="urn:microsoft.com/office/officeart/2005/8/layout/orgChart1"/>
    <dgm:cxn modelId="{5D159FA3-F578-4078-9C0D-5FA9B54DD577}" type="presParOf" srcId="{C9905C58-8799-4F46-BB49-6362213A07B4}" destId="{9633D474-D95D-4830-AAA0-415CE6035638}" srcOrd="0" destOrd="0" presId="urn:microsoft.com/office/officeart/2005/8/layout/orgChart1"/>
    <dgm:cxn modelId="{76EA2A6B-FE50-4CF0-BAAA-C9325A1A3F0C}" type="presParOf" srcId="{9633D474-D95D-4830-AAA0-415CE6035638}" destId="{C9E0CB6F-CBF2-4DDD-AB74-2672109ECA83}" srcOrd="0" destOrd="0" presId="urn:microsoft.com/office/officeart/2005/8/layout/orgChart1"/>
    <dgm:cxn modelId="{485ED33C-A273-4A3A-9D89-B9D561B933E4}" type="presParOf" srcId="{9633D474-D95D-4830-AAA0-415CE6035638}" destId="{DDE193D6-753A-4326-9DD2-F99348F9318E}" srcOrd="1" destOrd="0" presId="urn:microsoft.com/office/officeart/2005/8/layout/orgChart1"/>
    <dgm:cxn modelId="{6F8E6C9D-4BEF-417D-8713-403B1899B3B3}" type="presParOf" srcId="{C9905C58-8799-4F46-BB49-6362213A07B4}" destId="{B3868F2D-D50F-4077-BC6D-F912B9A84283}" srcOrd="1" destOrd="0" presId="urn:microsoft.com/office/officeart/2005/8/layout/orgChart1"/>
    <dgm:cxn modelId="{09912D82-FF14-4108-B51D-BB32EDC03E2B}" type="presParOf" srcId="{C9905C58-8799-4F46-BB49-6362213A07B4}" destId="{C0BD0ECC-5F9B-4C06-8A3E-CEA9D0822AB2}" srcOrd="2" destOrd="0" presId="urn:microsoft.com/office/officeart/2005/8/layout/orgChart1"/>
    <dgm:cxn modelId="{86789C14-8E92-46B0-8212-E77B8EB0EDF4}" type="presParOf" srcId="{19C65795-D34B-44E2-A661-891F17A3AF61}" destId="{9281E873-2EE0-44B5-81B1-BE1D7FA31EA0}" srcOrd="2" destOrd="0" presId="urn:microsoft.com/office/officeart/2005/8/layout/orgChart1"/>
    <dgm:cxn modelId="{F2E4A6A7-786F-485E-B78A-42ED673BD22D}" type="presParOf" srcId="{19C65795-D34B-44E2-A661-891F17A3AF61}" destId="{AF511560-A943-420C-891E-C002DAF1BCF6}" srcOrd="3" destOrd="0" presId="urn:microsoft.com/office/officeart/2005/8/layout/orgChart1"/>
    <dgm:cxn modelId="{2DFF6DEB-0055-4DF5-933B-DBD94F469C81}" type="presParOf" srcId="{AF511560-A943-420C-891E-C002DAF1BCF6}" destId="{EA3327D6-541D-40BD-946E-97764654E649}" srcOrd="0" destOrd="0" presId="urn:microsoft.com/office/officeart/2005/8/layout/orgChart1"/>
    <dgm:cxn modelId="{56C4EDDF-7545-4CF0-8CFC-A625DF37F5B6}" type="presParOf" srcId="{EA3327D6-541D-40BD-946E-97764654E649}" destId="{0DB67733-1684-4351-B627-63A41824F5ED}" srcOrd="0" destOrd="0" presId="urn:microsoft.com/office/officeart/2005/8/layout/orgChart1"/>
    <dgm:cxn modelId="{11F8561B-A2B6-445E-8DDC-16782B41EDC2}" type="presParOf" srcId="{EA3327D6-541D-40BD-946E-97764654E649}" destId="{CE5F487F-1E5D-4975-9255-E86FDA380789}" srcOrd="1" destOrd="0" presId="urn:microsoft.com/office/officeart/2005/8/layout/orgChart1"/>
    <dgm:cxn modelId="{E6642C6C-2E2B-44D9-BE11-C0D6DE429C1A}" type="presParOf" srcId="{AF511560-A943-420C-891E-C002DAF1BCF6}" destId="{A3FBA425-F24E-4722-8DAD-6CC2A4D78545}" srcOrd="1" destOrd="0" presId="urn:microsoft.com/office/officeart/2005/8/layout/orgChart1"/>
    <dgm:cxn modelId="{454ECEFE-E1C5-410D-B181-FF23A0A38E34}" type="presParOf" srcId="{AF511560-A943-420C-891E-C002DAF1BCF6}" destId="{AB9DF38C-F8E1-42B2-970F-CFF96DF2CFBA}" srcOrd="2" destOrd="0" presId="urn:microsoft.com/office/officeart/2005/8/layout/orgChart1"/>
    <dgm:cxn modelId="{BF48645E-6C8C-44EC-A0C6-21CF7112DF30}" type="presParOf" srcId="{7C30ED90-F5B1-493C-BCD7-A893FA2CDF4D}" destId="{6B57D474-DD4E-4EF5-82A7-9124BA376E33}" srcOrd="2" destOrd="0" presId="urn:microsoft.com/office/officeart/2005/8/layout/orgChart1"/>
    <dgm:cxn modelId="{048BD260-97CA-4076-8213-57CAD1A861FD}" type="presParOf" srcId="{0B8246EB-707D-42AD-8127-999256E1C625}" destId="{98A4A53B-6657-4F59-8E59-F452AA1D7CB7}" srcOrd="4" destOrd="0" presId="urn:microsoft.com/office/officeart/2005/8/layout/orgChart1"/>
    <dgm:cxn modelId="{6B6DCDC7-5F42-498E-8DE4-B1ED1BA5DC2C}" type="presParOf" srcId="{0B8246EB-707D-42AD-8127-999256E1C625}" destId="{2D45C076-EE98-41AF-96F5-42BCCF4E1B96}" srcOrd="5" destOrd="0" presId="urn:microsoft.com/office/officeart/2005/8/layout/orgChart1"/>
    <dgm:cxn modelId="{F0CE28AE-2D6E-41BE-89EF-D4DEE8591741}" type="presParOf" srcId="{2D45C076-EE98-41AF-96F5-42BCCF4E1B96}" destId="{A0305527-B799-4038-8905-7359D714DF6C}" srcOrd="0" destOrd="0" presId="urn:microsoft.com/office/officeart/2005/8/layout/orgChart1"/>
    <dgm:cxn modelId="{0DAD4C6B-83FE-45C4-B88F-2476F03CAEAB}" type="presParOf" srcId="{A0305527-B799-4038-8905-7359D714DF6C}" destId="{A7839734-136F-4467-A15C-77EE6738734E}" srcOrd="0" destOrd="0" presId="urn:microsoft.com/office/officeart/2005/8/layout/orgChart1"/>
    <dgm:cxn modelId="{98D536C1-6260-4967-B908-D907BA6F74D8}" type="presParOf" srcId="{A0305527-B799-4038-8905-7359D714DF6C}" destId="{FADD248B-13DF-478B-A1BF-67F8AFEA1EFE}" srcOrd="1" destOrd="0" presId="urn:microsoft.com/office/officeart/2005/8/layout/orgChart1"/>
    <dgm:cxn modelId="{8C488BB8-0EF7-490C-A40B-6BF24ACD1292}" type="presParOf" srcId="{2D45C076-EE98-41AF-96F5-42BCCF4E1B96}" destId="{C7045399-E753-45CF-AB19-E5FCA3D80BAC}" srcOrd="1" destOrd="0" presId="urn:microsoft.com/office/officeart/2005/8/layout/orgChart1"/>
    <dgm:cxn modelId="{97CC268E-6A94-4F1F-9CDD-3C33D4CB26D4}" type="presParOf" srcId="{C7045399-E753-45CF-AB19-E5FCA3D80BAC}" destId="{842FBF80-0681-4708-A075-BD5B13F98AE4}" srcOrd="0" destOrd="0" presId="urn:microsoft.com/office/officeart/2005/8/layout/orgChart1"/>
    <dgm:cxn modelId="{9346D765-53F2-43AF-9DC4-405BECBB0E2B}" type="presParOf" srcId="{C7045399-E753-45CF-AB19-E5FCA3D80BAC}" destId="{CC894503-5C0F-4B66-9F8E-727ADF08F91B}" srcOrd="1" destOrd="0" presId="urn:microsoft.com/office/officeart/2005/8/layout/orgChart1"/>
    <dgm:cxn modelId="{97455969-9EF8-47F1-A294-2BCD3BFD2DF8}" type="presParOf" srcId="{CC894503-5C0F-4B66-9F8E-727ADF08F91B}" destId="{992B12C2-70FB-485A-8601-ABF289381072}" srcOrd="0" destOrd="0" presId="urn:microsoft.com/office/officeart/2005/8/layout/orgChart1"/>
    <dgm:cxn modelId="{5F3E4354-6D2D-4638-9676-00F198D8E039}" type="presParOf" srcId="{992B12C2-70FB-485A-8601-ABF289381072}" destId="{EDC258E2-1FCA-421E-840E-0BD89AE22F16}" srcOrd="0" destOrd="0" presId="urn:microsoft.com/office/officeart/2005/8/layout/orgChart1"/>
    <dgm:cxn modelId="{F0AB11D3-B7A8-4461-B66F-551D19CEA481}" type="presParOf" srcId="{992B12C2-70FB-485A-8601-ABF289381072}" destId="{E4FD09DE-5C60-4C4C-91B7-3DAE5DA8F8F0}" srcOrd="1" destOrd="0" presId="urn:microsoft.com/office/officeart/2005/8/layout/orgChart1"/>
    <dgm:cxn modelId="{2E097F2D-3A25-4BF6-8507-509BE0BB5813}" type="presParOf" srcId="{CC894503-5C0F-4B66-9F8E-727ADF08F91B}" destId="{1BA53A21-36F5-4AE8-9BE2-9332A45E4BB5}" srcOrd="1" destOrd="0" presId="urn:microsoft.com/office/officeart/2005/8/layout/orgChart1"/>
    <dgm:cxn modelId="{1863B0FB-E1A5-47D2-A03B-2572D1DC3F8F}" type="presParOf" srcId="{1BA53A21-36F5-4AE8-9BE2-9332A45E4BB5}" destId="{A621B9C3-C86E-43AF-BDFD-A2005643896E}" srcOrd="0" destOrd="0" presId="urn:microsoft.com/office/officeart/2005/8/layout/orgChart1"/>
    <dgm:cxn modelId="{063963B3-55DA-4C06-B650-216260C466D1}" type="presParOf" srcId="{1BA53A21-36F5-4AE8-9BE2-9332A45E4BB5}" destId="{7793B148-46FF-417E-AF22-1C00DE0409D1}" srcOrd="1" destOrd="0" presId="urn:microsoft.com/office/officeart/2005/8/layout/orgChart1"/>
    <dgm:cxn modelId="{7600AC8E-A958-4DA3-B75C-2CE107941393}" type="presParOf" srcId="{7793B148-46FF-417E-AF22-1C00DE0409D1}" destId="{EEACC1B5-4995-4D2B-BCD9-0FD296132A88}" srcOrd="0" destOrd="0" presId="urn:microsoft.com/office/officeart/2005/8/layout/orgChart1"/>
    <dgm:cxn modelId="{EAD8E6AE-38D1-498D-988C-500F0B3FAED4}" type="presParOf" srcId="{EEACC1B5-4995-4D2B-BCD9-0FD296132A88}" destId="{2936A916-A14F-4376-BE51-1AEDA10AC991}" srcOrd="0" destOrd="0" presId="urn:microsoft.com/office/officeart/2005/8/layout/orgChart1"/>
    <dgm:cxn modelId="{4EE1CC7F-CD93-40F0-A94E-C838BA0C6481}" type="presParOf" srcId="{EEACC1B5-4995-4D2B-BCD9-0FD296132A88}" destId="{F9111808-65A5-43F6-8BBE-77E2B59485A5}" srcOrd="1" destOrd="0" presId="urn:microsoft.com/office/officeart/2005/8/layout/orgChart1"/>
    <dgm:cxn modelId="{AD3754FD-9601-41FA-84E0-008E20323ED5}" type="presParOf" srcId="{7793B148-46FF-417E-AF22-1C00DE0409D1}" destId="{F0E11A22-F9E9-423A-983F-AA2B50E5DF1F}" srcOrd="1" destOrd="0" presId="urn:microsoft.com/office/officeart/2005/8/layout/orgChart1"/>
    <dgm:cxn modelId="{A077CF95-8037-4F59-90BC-449E2003D29D}" type="presParOf" srcId="{7793B148-46FF-417E-AF22-1C00DE0409D1}" destId="{F5AF3463-5274-492B-95E6-5F2F123BDC33}" srcOrd="2" destOrd="0" presId="urn:microsoft.com/office/officeart/2005/8/layout/orgChart1"/>
    <dgm:cxn modelId="{C3CFF6C1-00ED-4C68-925B-DB4ED296407C}" type="presParOf" srcId="{CC894503-5C0F-4B66-9F8E-727ADF08F91B}" destId="{417A1DD8-D02D-4CB8-95A8-1CE6D40C2950}" srcOrd="2" destOrd="0" presId="urn:microsoft.com/office/officeart/2005/8/layout/orgChart1"/>
    <dgm:cxn modelId="{B12289BC-044B-45DF-8471-6CBD4C4F2635}" type="presParOf" srcId="{2D45C076-EE98-41AF-96F5-42BCCF4E1B96}" destId="{94C06745-2693-4D2F-8A40-2AF668713B35}" srcOrd="2" destOrd="0" presId="urn:microsoft.com/office/officeart/2005/8/layout/orgChart1"/>
    <dgm:cxn modelId="{0568BDC2-C87C-43CD-BD49-848721832A94}" type="presParOf" srcId="{8A17A82A-42DA-4F06-9BA3-F23781AA153C}" destId="{A201857A-0076-4498-BC24-02142C1AFD7A}" srcOrd="2" destOrd="0" presId="urn:microsoft.com/office/officeart/2005/8/layout/orgChart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E21DD5-CD39-43E7-AED9-BA40951AAA93}" type="doc">
      <dgm:prSet loTypeId="urn:microsoft.com/office/officeart/2005/8/layout/cycle7" loCatId="cycle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pt-BR"/>
        </a:p>
      </dgm:t>
    </dgm:pt>
    <dgm:pt modelId="{1FC55CD2-6603-4A9B-A21C-64AA5360935C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a solicitação dos exames complementares.</a:t>
          </a:r>
          <a:endParaRPr lang="pt-BR" dirty="0">
            <a:solidFill>
              <a:schemeClr val="tx1"/>
            </a:solidFill>
          </a:endParaRPr>
        </a:p>
      </dgm:t>
    </dgm:pt>
    <dgm:pt modelId="{64C46D40-CBB8-47A5-9EAC-4EB68E647836}" type="parTrans" cxnId="{86B4B6A3-DBDF-4742-AAAC-59D6D4607B92}">
      <dgm:prSet/>
      <dgm:spPr/>
      <dgm:t>
        <a:bodyPr/>
        <a:lstStyle/>
        <a:p>
          <a:endParaRPr lang="pt-BR"/>
        </a:p>
      </dgm:t>
    </dgm:pt>
    <dgm:pt modelId="{DB8781F2-E069-4170-9D82-E46BBF03794B}" type="sibTrans" cxnId="{86B4B6A3-DBDF-4742-AAAC-59D6D4607B92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13F7BA44-7AA7-4E6C-B199-9F785DDE6BB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com o gestor municipal agilidade na realização dos exames. </a:t>
          </a:r>
        </a:p>
      </dgm:t>
    </dgm:pt>
    <dgm:pt modelId="{4F3B30D3-D2FE-4C20-BB1F-592B38A3645A}" type="parTrans" cxnId="{C07089D8-0AC8-4112-956D-98F8CEEF235E}">
      <dgm:prSet/>
      <dgm:spPr/>
      <dgm:t>
        <a:bodyPr/>
        <a:lstStyle/>
        <a:p>
          <a:endParaRPr lang="pt-BR"/>
        </a:p>
      </dgm:t>
    </dgm:pt>
    <dgm:pt modelId="{9F3FE9BC-0652-41BF-AA83-CE0FA8F9172B}" type="sibTrans" cxnId="{C07089D8-0AC8-4112-956D-98F8CEEF235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34A22B67-30AE-4575-BEA9-131273DAD79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Estabelecer sistemas de alerta nos exames preconizados.</a:t>
          </a:r>
        </a:p>
      </dgm:t>
    </dgm:pt>
    <dgm:pt modelId="{D53B318B-978A-44D7-9C18-6124DDD5F07D}" type="parTrans" cxnId="{CB1738F3-8483-47B7-AF04-36D164A08F3B}">
      <dgm:prSet/>
      <dgm:spPr/>
      <dgm:t>
        <a:bodyPr/>
        <a:lstStyle/>
        <a:p>
          <a:endParaRPr lang="pt-BR"/>
        </a:p>
      </dgm:t>
    </dgm:pt>
    <dgm:pt modelId="{990FB630-CA1B-40CF-802D-4DA539E1B036}" type="sibTrans" cxnId="{CB1738F3-8483-47B7-AF04-36D164A08F3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C8386965-73E5-4BBF-A892-06F070007E4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visitas domiciliares para buscar os faltosos. </a:t>
          </a:r>
        </a:p>
      </dgm:t>
    </dgm:pt>
    <dgm:pt modelId="{01C3B8D2-4C78-4BBB-A653-98768DB361E3}" type="parTrans" cxnId="{443096AF-6172-4ADE-A8CD-B9AC0AB45216}">
      <dgm:prSet/>
      <dgm:spPr/>
      <dgm:t>
        <a:bodyPr/>
        <a:lstStyle/>
        <a:p>
          <a:endParaRPr lang="pt-BR"/>
        </a:p>
      </dgm:t>
    </dgm:pt>
    <dgm:pt modelId="{7396D12E-6406-43FC-A829-4B864E2AC7BD}" type="sibTrans" cxnId="{443096AF-6172-4ADE-A8CD-B9AC0AB4521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9C7A5558-CEB8-4EB4-8E16-55DBC56AC55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 agenda para acolher a HAS e DM provenientes das buscas.</a:t>
          </a:r>
        </a:p>
      </dgm:t>
    </dgm:pt>
    <dgm:pt modelId="{2E91FD3F-5298-4A0C-ABF6-6C9E5E626A8F}" type="parTrans" cxnId="{734163E4-BAF0-4C37-9262-6441AA41B651}">
      <dgm:prSet/>
      <dgm:spPr/>
      <dgm:t>
        <a:bodyPr/>
        <a:lstStyle/>
        <a:p>
          <a:endParaRPr lang="pt-BR"/>
        </a:p>
      </dgm:t>
    </dgm:pt>
    <dgm:pt modelId="{DEA13469-2532-4843-BA4D-0E9B7086094D}" type="sibTrans" cxnId="{734163E4-BAF0-4C37-9262-6441AA41B65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AECE9EC7-B9FF-4C3E-99BB-135DA6C152EA}" type="pres">
      <dgm:prSet presAssocID="{2AE21DD5-CD39-43E7-AED9-BA40951AAA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6B9D90-9B8C-467D-BAD8-42CBDDDF931F}" type="pres">
      <dgm:prSet presAssocID="{1FC55CD2-6603-4A9B-A21C-64AA5360935C}" presName="node" presStyleLbl="node1" presStyleIdx="0" presStyleCnt="5" custScaleX="128411" custScaleY="140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785B34-F4C8-4DCA-ABE8-09C252DA8E00}" type="pres">
      <dgm:prSet presAssocID="{DB8781F2-E069-4170-9D82-E46BBF03794B}" presName="sibTrans" presStyleLbl="sibTrans2D1" presStyleIdx="0" presStyleCnt="5"/>
      <dgm:spPr/>
      <dgm:t>
        <a:bodyPr/>
        <a:lstStyle/>
        <a:p>
          <a:endParaRPr lang="pt-BR"/>
        </a:p>
      </dgm:t>
    </dgm:pt>
    <dgm:pt modelId="{7F765CEF-7691-4471-8591-1C4DBD411C1E}" type="pres">
      <dgm:prSet presAssocID="{DB8781F2-E069-4170-9D82-E46BBF03794B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CE5FA835-A10D-437E-BBD2-8B106F5BF08D}" type="pres">
      <dgm:prSet presAssocID="{13F7BA44-7AA7-4E6C-B199-9F785DDE6BB3}" presName="node" presStyleLbl="node1" presStyleIdx="1" presStyleCnt="5" custScaleX="126872" custScaleY="170506" custRadScaleRad="82021" custRadScaleInc="8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44580-6BC4-4668-A16B-54AB53B98EB6}" type="pres">
      <dgm:prSet presAssocID="{9F3FE9BC-0652-41BF-AA83-CE0FA8F9172B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A81284C-1DED-42EC-A9F4-3B3634FA2094}" type="pres">
      <dgm:prSet presAssocID="{9F3FE9BC-0652-41BF-AA83-CE0FA8F9172B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C68072FD-BD35-4B98-B656-2BF6E1408E15}" type="pres">
      <dgm:prSet presAssocID="{34A22B67-30AE-4575-BEA9-131273DAD796}" presName="node" presStyleLbl="node1" presStyleIdx="2" presStyleCnt="5" custScaleX="133006" custScaleY="168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D0870E-A70D-4506-95BA-F7073FA5B4BB}" type="pres">
      <dgm:prSet presAssocID="{990FB630-CA1B-40CF-802D-4DA539E1B036}" presName="sibTrans" presStyleLbl="sibTrans2D1" presStyleIdx="2" presStyleCnt="5"/>
      <dgm:spPr/>
      <dgm:t>
        <a:bodyPr/>
        <a:lstStyle/>
        <a:p>
          <a:endParaRPr lang="pt-BR"/>
        </a:p>
      </dgm:t>
    </dgm:pt>
    <dgm:pt modelId="{0BECB8F2-BE78-4E27-AFC7-3786023B1855}" type="pres">
      <dgm:prSet presAssocID="{990FB630-CA1B-40CF-802D-4DA539E1B036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4200851B-6D55-413B-846A-613DC6D583EC}" type="pres">
      <dgm:prSet presAssocID="{C8386965-73E5-4BBF-A892-06F070007E4B}" presName="node" presStyleLbl="node1" presStyleIdx="3" presStyleCnt="5" custScaleX="138438" custScaleY="167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4492C3-63E2-4E10-8009-44C08E6EE054}" type="pres">
      <dgm:prSet presAssocID="{7396D12E-6406-43FC-A829-4B864E2AC7BD}" presName="sibTrans" presStyleLbl="sibTrans2D1" presStyleIdx="3" presStyleCnt="5"/>
      <dgm:spPr/>
      <dgm:t>
        <a:bodyPr/>
        <a:lstStyle/>
        <a:p>
          <a:endParaRPr lang="pt-BR"/>
        </a:p>
      </dgm:t>
    </dgm:pt>
    <dgm:pt modelId="{9F68D1B7-4327-4694-BF6C-CFA8D31AC8B1}" type="pres">
      <dgm:prSet presAssocID="{7396D12E-6406-43FC-A829-4B864E2AC7BD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7CBEAAE5-6094-42E9-8AC3-DBC437AFE753}" type="pres">
      <dgm:prSet presAssocID="{9C7A5558-CEB8-4EB4-8E16-55DBC56AC553}" presName="node" presStyleLbl="node1" presStyleIdx="4" presStyleCnt="5" custScaleX="135372" custScaleY="163976" custRadScaleRad="77980" custRadScaleInc="-28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C7BFD-6092-4BB9-BAE2-24A701E07126}" type="pres">
      <dgm:prSet presAssocID="{DEA13469-2532-4843-BA4D-0E9B7086094D}" presName="sibTrans" presStyleLbl="sibTrans2D1" presStyleIdx="4" presStyleCnt="5"/>
      <dgm:spPr/>
      <dgm:t>
        <a:bodyPr/>
        <a:lstStyle/>
        <a:p>
          <a:endParaRPr lang="pt-BR"/>
        </a:p>
      </dgm:t>
    </dgm:pt>
    <dgm:pt modelId="{99FF96B2-E731-4A29-BF23-3C94C72EE199}" type="pres">
      <dgm:prSet presAssocID="{DEA13469-2532-4843-BA4D-0E9B7086094D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51C4088B-E648-4591-81D8-7BA6A1B18892}" type="presOf" srcId="{990FB630-CA1B-40CF-802D-4DA539E1B036}" destId="{45D0870E-A70D-4506-95BA-F7073FA5B4BB}" srcOrd="0" destOrd="0" presId="urn:microsoft.com/office/officeart/2005/8/layout/cycle7"/>
    <dgm:cxn modelId="{57765B56-51A7-4AF7-8F03-18440233C23A}" type="presOf" srcId="{DEA13469-2532-4843-BA4D-0E9B7086094D}" destId="{F59C7BFD-6092-4BB9-BAE2-24A701E07126}" srcOrd="0" destOrd="0" presId="urn:microsoft.com/office/officeart/2005/8/layout/cycle7"/>
    <dgm:cxn modelId="{0B2984BD-4BD3-4EFC-9B8D-3A6F9F12A16B}" type="presOf" srcId="{990FB630-CA1B-40CF-802D-4DA539E1B036}" destId="{0BECB8F2-BE78-4E27-AFC7-3786023B1855}" srcOrd="1" destOrd="0" presId="urn:microsoft.com/office/officeart/2005/8/layout/cycle7"/>
    <dgm:cxn modelId="{734163E4-BAF0-4C37-9262-6441AA41B651}" srcId="{2AE21DD5-CD39-43E7-AED9-BA40951AAA93}" destId="{9C7A5558-CEB8-4EB4-8E16-55DBC56AC553}" srcOrd="4" destOrd="0" parTransId="{2E91FD3F-5298-4A0C-ABF6-6C9E5E626A8F}" sibTransId="{DEA13469-2532-4843-BA4D-0E9B7086094D}"/>
    <dgm:cxn modelId="{5055FC2F-C2B2-4A20-A9DC-A78E2E520B77}" type="presOf" srcId="{DB8781F2-E069-4170-9D82-E46BBF03794B}" destId="{04785B34-F4C8-4DCA-ABE8-09C252DA8E00}" srcOrd="0" destOrd="0" presId="urn:microsoft.com/office/officeart/2005/8/layout/cycle7"/>
    <dgm:cxn modelId="{401AF744-CC50-4452-8BA0-B7D0BDF3E1FC}" type="presOf" srcId="{34A22B67-30AE-4575-BEA9-131273DAD796}" destId="{C68072FD-BD35-4B98-B656-2BF6E1408E15}" srcOrd="0" destOrd="0" presId="urn:microsoft.com/office/officeart/2005/8/layout/cycle7"/>
    <dgm:cxn modelId="{42BAF6CB-039A-4E0B-96D0-802F1FEDEF52}" type="presOf" srcId="{2AE21DD5-CD39-43E7-AED9-BA40951AAA93}" destId="{AECE9EC7-B9FF-4C3E-99BB-135DA6C152EA}" srcOrd="0" destOrd="0" presId="urn:microsoft.com/office/officeart/2005/8/layout/cycle7"/>
    <dgm:cxn modelId="{6BF7FE34-3EE6-4739-82DF-5C511FF2AADF}" type="presOf" srcId="{C8386965-73E5-4BBF-A892-06F070007E4B}" destId="{4200851B-6D55-413B-846A-613DC6D583EC}" srcOrd="0" destOrd="0" presId="urn:microsoft.com/office/officeart/2005/8/layout/cycle7"/>
    <dgm:cxn modelId="{26AD2663-6F10-443C-850F-3A930F5C355E}" type="presOf" srcId="{13F7BA44-7AA7-4E6C-B199-9F785DDE6BB3}" destId="{CE5FA835-A10D-437E-BBD2-8B106F5BF08D}" srcOrd="0" destOrd="0" presId="urn:microsoft.com/office/officeart/2005/8/layout/cycle7"/>
    <dgm:cxn modelId="{443096AF-6172-4ADE-A8CD-B9AC0AB45216}" srcId="{2AE21DD5-CD39-43E7-AED9-BA40951AAA93}" destId="{C8386965-73E5-4BBF-A892-06F070007E4B}" srcOrd="3" destOrd="0" parTransId="{01C3B8D2-4C78-4BBB-A653-98768DB361E3}" sibTransId="{7396D12E-6406-43FC-A829-4B864E2AC7BD}"/>
    <dgm:cxn modelId="{728739C8-BC2B-4294-AE4D-BB4D1B4268D4}" type="presOf" srcId="{1FC55CD2-6603-4A9B-A21C-64AA5360935C}" destId="{816B9D90-9B8C-467D-BAD8-42CBDDDF931F}" srcOrd="0" destOrd="0" presId="urn:microsoft.com/office/officeart/2005/8/layout/cycle7"/>
    <dgm:cxn modelId="{456FF2F4-C628-4E22-B6FB-4A6A08883B97}" type="presOf" srcId="{9C7A5558-CEB8-4EB4-8E16-55DBC56AC553}" destId="{7CBEAAE5-6094-42E9-8AC3-DBC437AFE753}" srcOrd="0" destOrd="0" presId="urn:microsoft.com/office/officeart/2005/8/layout/cycle7"/>
    <dgm:cxn modelId="{0D66CC01-A8B2-4F20-B172-D48F29DDA3BB}" type="presOf" srcId="{7396D12E-6406-43FC-A829-4B864E2AC7BD}" destId="{9F68D1B7-4327-4694-BF6C-CFA8D31AC8B1}" srcOrd="1" destOrd="0" presId="urn:microsoft.com/office/officeart/2005/8/layout/cycle7"/>
    <dgm:cxn modelId="{86B4B6A3-DBDF-4742-AAAC-59D6D4607B92}" srcId="{2AE21DD5-CD39-43E7-AED9-BA40951AAA93}" destId="{1FC55CD2-6603-4A9B-A21C-64AA5360935C}" srcOrd="0" destOrd="0" parTransId="{64C46D40-CBB8-47A5-9EAC-4EB68E647836}" sibTransId="{DB8781F2-E069-4170-9D82-E46BBF03794B}"/>
    <dgm:cxn modelId="{1FC425E3-DCFB-4C5A-943B-8CF77AE01EBE}" type="presOf" srcId="{9F3FE9BC-0652-41BF-AA83-CE0FA8F9172B}" destId="{2A81284C-1DED-42EC-A9F4-3B3634FA2094}" srcOrd="1" destOrd="0" presId="urn:microsoft.com/office/officeart/2005/8/layout/cycle7"/>
    <dgm:cxn modelId="{993A1AAE-E5E7-4B3D-84A8-7421CAF9C2DA}" type="presOf" srcId="{7396D12E-6406-43FC-A829-4B864E2AC7BD}" destId="{7E4492C3-63E2-4E10-8009-44C08E6EE054}" srcOrd="0" destOrd="0" presId="urn:microsoft.com/office/officeart/2005/8/layout/cycle7"/>
    <dgm:cxn modelId="{75EB932C-FADA-46C9-B10C-5F3CC2E07BD1}" type="presOf" srcId="{DB8781F2-E069-4170-9D82-E46BBF03794B}" destId="{7F765CEF-7691-4471-8591-1C4DBD411C1E}" srcOrd="1" destOrd="0" presId="urn:microsoft.com/office/officeart/2005/8/layout/cycle7"/>
    <dgm:cxn modelId="{C07089D8-0AC8-4112-956D-98F8CEEF235E}" srcId="{2AE21DD5-CD39-43E7-AED9-BA40951AAA93}" destId="{13F7BA44-7AA7-4E6C-B199-9F785DDE6BB3}" srcOrd="1" destOrd="0" parTransId="{4F3B30D3-D2FE-4C20-BB1F-592B38A3645A}" sibTransId="{9F3FE9BC-0652-41BF-AA83-CE0FA8F9172B}"/>
    <dgm:cxn modelId="{F0360B21-9A63-4501-9D85-BA561B72B538}" type="presOf" srcId="{9F3FE9BC-0652-41BF-AA83-CE0FA8F9172B}" destId="{1BD44580-6BC4-4668-A16B-54AB53B98EB6}" srcOrd="0" destOrd="0" presId="urn:microsoft.com/office/officeart/2005/8/layout/cycle7"/>
    <dgm:cxn modelId="{CB1738F3-8483-47B7-AF04-36D164A08F3B}" srcId="{2AE21DD5-CD39-43E7-AED9-BA40951AAA93}" destId="{34A22B67-30AE-4575-BEA9-131273DAD796}" srcOrd="2" destOrd="0" parTransId="{D53B318B-978A-44D7-9C18-6124DDD5F07D}" sibTransId="{990FB630-CA1B-40CF-802D-4DA539E1B036}"/>
    <dgm:cxn modelId="{1C9623E7-936D-4851-92A9-BCE003B22E52}" type="presOf" srcId="{DEA13469-2532-4843-BA4D-0E9B7086094D}" destId="{99FF96B2-E731-4A29-BF23-3C94C72EE199}" srcOrd="1" destOrd="0" presId="urn:microsoft.com/office/officeart/2005/8/layout/cycle7"/>
    <dgm:cxn modelId="{525F4B9E-46C0-421A-BB4B-5AE681AA8F5F}" type="presParOf" srcId="{AECE9EC7-B9FF-4C3E-99BB-135DA6C152EA}" destId="{816B9D90-9B8C-467D-BAD8-42CBDDDF931F}" srcOrd="0" destOrd="0" presId="urn:microsoft.com/office/officeart/2005/8/layout/cycle7"/>
    <dgm:cxn modelId="{6141A4CD-CB9D-46B3-8B11-6DDCF70313CB}" type="presParOf" srcId="{AECE9EC7-B9FF-4C3E-99BB-135DA6C152EA}" destId="{04785B34-F4C8-4DCA-ABE8-09C252DA8E00}" srcOrd="1" destOrd="0" presId="urn:microsoft.com/office/officeart/2005/8/layout/cycle7"/>
    <dgm:cxn modelId="{F8D21B22-5FBF-442E-8AD4-253C00171139}" type="presParOf" srcId="{04785B34-F4C8-4DCA-ABE8-09C252DA8E00}" destId="{7F765CEF-7691-4471-8591-1C4DBD411C1E}" srcOrd="0" destOrd="0" presId="urn:microsoft.com/office/officeart/2005/8/layout/cycle7"/>
    <dgm:cxn modelId="{0866999E-BBD1-4B6E-916C-9E8E378CB1BB}" type="presParOf" srcId="{AECE9EC7-B9FF-4C3E-99BB-135DA6C152EA}" destId="{CE5FA835-A10D-437E-BBD2-8B106F5BF08D}" srcOrd="2" destOrd="0" presId="urn:microsoft.com/office/officeart/2005/8/layout/cycle7"/>
    <dgm:cxn modelId="{0A7298CC-64BA-49F4-A979-183E82C15BC4}" type="presParOf" srcId="{AECE9EC7-B9FF-4C3E-99BB-135DA6C152EA}" destId="{1BD44580-6BC4-4668-A16B-54AB53B98EB6}" srcOrd="3" destOrd="0" presId="urn:microsoft.com/office/officeart/2005/8/layout/cycle7"/>
    <dgm:cxn modelId="{6F19F249-0605-4142-A250-C8E7E04B66A9}" type="presParOf" srcId="{1BD44580-6BC4-4668-A16B-54AB53B98EB6}" destId="{2A81284C-1DED-42EC-A9F4-3B3634FA2094}" srcOrd="0" destOrd="0" presId="urn:microsoft.com/office/officeart/2005/8/layout/cycle7"/>
    <dgm:cxn modelId="{2AB8D530-D6AF-48B3-9AAF-74B255B9F3BB}" type="presParOf" srcId="{AECE9EC7-B9FF-4C3E-99BB-135DA6C152EA}" destId="{C68072FD-BD35-4B98-B656-2BF6E1408E15}" srcOrd="4" destOrd="0" presId="urn:microsoft.com/office/officeart/2005/8/layout/cycle7"/>
    <dgm:cxn modelId="{49EB0590-AC73-4946-AFEB-9CB2D15E8D28}" type="presParOf" srcId="{AECE9EC7-B9FF-4C3E-99BB-135DA6C152EA}" destId="{45D0870E-A70D-4506-95BA-F7073FA5B4BB}" srcOrd="5" destOrd="0" presId="urn:microsoft.com/office/officeart/2005/8/layout/cycle7"/>
    <dgm:cxn modelId="{96126984-2C82-4DFF-A69E-8B29AA54A30E}" type="presParOf" srcId="{45D0870E-A70D-4506-95BA-F7073FA5B4BB}" destId="{0BECB8F2-BE78-4E27-AFC7-3786023B1855}" srcOrd="0" destOrd="0" presId="urn:microsoft.com/office/officeart/2005/8/layout/cycle7"/>
    <dgm:cxn modelId="{A94BDC34-6CF7-4D24-BA9A-F330904F3CF1}" type="presParOf" srcId="{AECE9EC7-B9FF-4C3E-99BB-135DA6C152EA}" destId="{4200851B-6D55-413B-846A-613DC6D583EC}" srcOrd="6" destOrd="0" presId="urn:microsoft.com/office/officeart/2005/8/layout/cycle7"/>
    <dgm:cxn modelId="{18D75A7C-F9A8-420E-B3F5-F0A481F27083}" type="presParOf" srcId="{AECE9EC7-B9FF-4C3E-99BB-135DA6C152EA}" destId="{7E4492C3-63E2-4E10-8009-44C08E6EE054}" srcOrd="7" destOrd="0" presId="urn:microsoft.com/office/officeart/2005/8/layout/cycle7"/>
    <dgm:cxn modelId="{E582603B-DD46-4EA9-840B-D1AB37716ADF}" type="presParOf" srcId="{7E4492C3-63E2-4E10-8009-44C08E6EE054}" destId="{9F68D1B7-4327-4694-BF6C-CFA8D31AC8B1}" srcOrd="0" destOrd="0" presId="urn:microsoft.com/office/officeart/2005/8/layout/cycle7"/>
    <dgm:cxn modelId="{E3648720-E4D2-47B4-AEAE-C3E562EF270A}" type="presParOf" srcId="{AECE9EC7-B9FF-4C3E-99BB-135DA6C152EA}" destId="{7CBEAAE5-6094-42E9-8AC3-DBC437AFE753}" srcOrd="8" destOrd="0" presId="urn:microsoft.com/office/officeart/2005/8/layout/cycle7"/>
    <dgm:cxn modelId="{9E2B4CF1-E42C-4FE4-AC45-3787997EE4D8}" type="presParOf" srcId="{AECE9EC7-B9FF-4C3E-99BB-135DA6C152EA}" destId="{F59C7BFD-6092-4BB9-BAE2-24A701E07126}" srcOrd="9" destOrd="0" presId="urn:microsoft.com/office/officeart/2005/8/layout/cycle7"/>
    <dgm:cxn modelId="{2BD31BED-8EB1-495B-B8C0-3A2F0B4509E6}" type="presParOf" srcId="{F59C7BFD-6092-4BB9-BAE2-24A701E07126}" destId="{99FF96B2-E731-4A29-BF23-3C94C72EE19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9D98C-6913-4133-9601-ED45A5E74388}" type="doc">
      <dgm:prSet loTypeId="urn:microsoft.com/office/officeart/2005/8/layout/process2" loCatId="process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</dgm:pt>
    <dgm:pt modelId="{29E3F269-6FE7-49DA-A8B4-E07C1F766B67}">
      <dgm:prSet phldrT="[Texto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Implantamos a ficha de acompanhamento. </a:t>
          </a:r>
          <a:endParaRPr lang="pt-BR" dirty="0">
            <a:solidFill>
              <a:schemeClr val="tx1"/>
            </a:solidFill>
          </a:endParaRPr>
        </a:p>
      </dgm:t>
    </dgm:pt>
    <dgm:pt modelId="{E408E41C-1CC2-4E6D-9E7F-21F43CC2289B}" type="parTrans" cxnId="{BD12C037-C8FD-4A49-A940-6DB0CA94AF53}">
      <dgm:prSet/>
      <dgm:spPr/>
      <dgm:t>
        <a:bodyPr/>
        <a:lstStyle/>
        <a:p>
          <a:endParaRPr lang="pt-BR"/>
        </a:p>
      </dgm:t>
    </dgm:pt>
    <dgm:pt modelId="{358D7A2F-CDB5-4F42-A89D-E002FA6304EC}" type="sibTrans" cxnId="{BD12C037-C8FD-4A49-A940-6DB0CA94AF5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AF1CF1DD-2386-42AE-95DA-A47FF639BAA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Pactuamos com a equipe o registro das informações. </a:t>
          </a:r>
        </a:p>
      </dgm:t>
    </dgm:pt>
    <dgm:pt modelId="{97465426-CB63-4EBF-B84F-132D7CA9C25E}" type="parTrans" cxnId="{8F340E0F-0A3E-42E5-B8C8-5D3729BBEFFD}">
      <dgm:prSet/>
      <dgm:spPr/>
      <dgm:t>
        <a:bodyPr/>
        <a:lstStyle/>
        <a:p>
          <a:endParaRPr lang="pt-BR"/>
        </a:p>
      </dgm:t>
    </dgm:pt>
    <dgm:pt modelId="{85DCE21D-C754-4F55-BA55-ACAA169CC50C}" type="sibTrans" cxnId="{8F340E0F-0A3E-42E5-B8C8-5D3729BBEFFD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42F154DC-6A49-40F3-AC5E-C4D3D204B47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responsável pelo monitoramento dos registros. </a:t>
          </a:r>
        </a:p>
      </dgm:t>
    </dgm:pt>
    <dgm:pt modelId="{43C06A95-ABF2-473B-9573-C73028920A46}" type="parTrans" cxnId="{1730AC82-F2A6-4B44-9F1C-EC49C4BD7E4B}">
      <dgm:prSet/>
      <dgm:spPr/>
      <dgm:t>
        <a:bodyPr/>
        <a:lstStyle/>
        <a:p>
          <a:endParaRPr lang="pt-BR"/>
        </a:p>
      </dgm:t>
    </dgm:pt>
    <dgm:pt modelId="{6BC16B2F-3529-42EC-B86E-FFF82FCBB574}" type="sibTrans" cxnId="{1730AC82-F2A6-4B44-9F1C-EC49C4BD7E4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81FE7DA8-26EF-43B2-9C22-CC55115C289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Priorizamos atendimento HAS e  DM avaliadas como de alto risco.</a:t>
          </a:r>
        </a:p>
      </dgm:t>
    </dgm:pt>
    <dgm:pt modelId="{368CC08D-2D03-49BE-BC55-C6AAE6C57A9A}" type="parTrans" cxnId="{A98BD595-8286-4F87-AC35-3F5A31F80C95}">
      <dgm:prSet/>
      <dgm:spPr/>
      <dgm:t>
        <a:bodyPr/>
        <a:lstStyle/>
        <a:p>
          <a:endParaRPr lang="pt-BR"/>
        </a:p>
      </dgm:t>
    </dgm:pt>
    <dgm:pt modelId="{5435C28C-464A-4565-BAC3-5B527EF0C0A2}" type="sibTrans" cxnId="{A98BD595-8286-4F87-AC35-3F5A31F80C9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pt-BR"/>
        </a:p>
      </dgm:t>
    </dgm:pt>
    <dgm:pt modelId="{075DCFFC-6886-4E47-AD17-CED6420C496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agenda para o atendimento destas demandas.</a:t>
          </a:r>
          <a:endParaRPr lang="pt-BR" dirty="0">
            <a:solidFill>
              <a:schemeClr val="tx1"/>
            </a:solidFill>
          </a:endParaRPr>
        </a:p>
      </dgm:t>
    </dgm:pt>
    <dgm:pt modelId="{69B8592F-B6ED-459C-BDE9-3EE5FE042FA8}" type="parTrans" cxnId="{B1A69717-D732-4C94-9F74-0F84D78AF667}">
      <dgm:prSet/>
      <dgm:spPr/>
      <dgm:t>
        <a:bodyPr/>
        <a:lstStyle/>
        <a:p>
          <a:endParaRPr lang="pt-BR"/>
        </a:p>
      </dgm:t>
    </dgm:pt>
    <dgm:pt modelId="{84776E2C-981B-4CE5-9CB3-C5F2FA9C28FD}" type="sibTrans" cxnId="{B1A69717-D732-4C94-9F74-0F84D78AF667}">
      <dgm:prSet/>
      <dgm:spPr/>
      <dgm:t>
        <a:bodyPr/>
        <a:lstStyle/>
        <a:p>
          <a:endParaRPr lang="pt-BR"/>
        </a:p>
      </dgm:t>
    </dgm:pt>
    <dgm:pt modelId="{E1C2F542-24AD-42CF-B28A-D688B7396531}" type="pres">
      <dgm:prSet presAssocID="{9DF9D98C-6913-4133-9601-ED45A5E74388}" presName="linearFlow" presStyleCnt="0">
        <dgm:presLayoutVars>
          <dgm:resizeHandles val="exact"/>
        </dgm:presLayoutVars>
      </dgm:prSet>
      <dgm:spPr/>
    </dgm:pt>
    <dgm:pt modelId="{F854A188-7115-4080-9F6F-E2F68D76FA87}" type="pres">
      <dgm:prSet presAssocID="{29E3F269-6FE7-49DA-A8B4-E07C1F766B67}" presName="node" presStyleLbl="node1" presStyleIdx="0" presStyleCnt="5" custScaleX="1092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6E6C4C-0536-4717-B24A-A1AF20F40B0B}" type="pres">
      <dgm:prSet presAssocID="{358D7A2F-CDB5-4F42-A89D-E002FA6304E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080A3D8A-733C-447D-AB38-8BBCD214D033}" type="pres">
      <dgm:prSet presAssocID="{358D7A2F-CDB5-4F42-A89D-E002FA6304EC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0B1F489D-1E33-46A6-9859-EA4629C5338A}" type="pres">
      <dgm:prSet presAssocID="{AF1CF1DD-2386-42AE-95DA-A47FF639BAAF}" presName="node" presStyleLbl="node1" presStyleIdx="1" presStyleCnt="5" custScaleX="1100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1D4C3-10AE-4F55-8CD8-7D89DD4F3CA6}" type="pres">
      <dgm:prSet presAssocID="{85DCE21D-C754-4F55-BA55-ACAA169CC50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E4948C7C-D43A-412E-8C52-0C55A61854DC}" type="pres">
      <dgm:prSet presAssocID="{85DCE21D-C754-4F55-BA55-ACAA169CC50C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753A6A08-BFC6-47DB-BA5C-4092AF20D368}" type="pres">
      <dgm:prSet presAssocID="{42F154DC-6A49-40F3-AC5E-C4D3D204B47A}" presName="node" presStyleLbl="node1" presStyleIdx="2" presStyleCnt="5" custScaleX="1069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BD4B47-841E-4E19-9207-D8FDF8D3D8CB}" type="pres">
      <dgm:prSet presAssocID="{6BC16B2F-3529-42EC-B86E-FFF82FCBB57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AC91CA9-DC48-4115-97A9-B3676C7BE496}" type="pres">
      <dgm:prSet presAssocID="{6BC16B2F-3529-42EC-B86E-FFF82FCBB574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982315BC-DECF-45AE-8918-942174DA4D5F}" type="pres">
      <dgm:prSet presAssocID="{81FE7DA8-26EF-43B2-9C22-CC55115C2896}" presName="node" presStyleLbl="node1" presStyleIdx="3" presStyleCnt="5" custScaleX="1064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D64B89-1B24-4C1B-9AB2-771D7FEAC16F}" type="pres">
      <dgm:prSet presAssocID="{5435C28C-464A-4565-BAC3-5B527EF0C0A2}" presName="sibTrans" presStyleLbl="sibTrans2D1" presStyleIdx="3" presStyleCnt="4"/>
      <dgm:spPr/>
      <dgm:t>
        <a:bodyPr/>
        <a:lstStyle/>
        <a:p>
          <a:endParaRPr lang="pt-BR"/>
        </a:p>
      </dgm:t>
    </dgm:pt>
    <dgm:pt modelId="{51763E8B-B979-402A-8F3B-1E3E79F68821}" type="pres">
      <dgm:prSet presAssocID="{5435C28C-464A-4565-BAC3-5B527EF0C0A2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3D82A9A5-2CD2-4172-9691-8A5DD36C1D4E}" type="pres">
      <dgm:prSet presAssocID="{075DCFFC-6886-4E47-AD17-CED6420C496A}" presName="node" presStyleLbl="node1" presStyleIdx="4" presStyleCnt="5" custScaleX="88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7039C9-FC06-48BA-9125-18CF1259A754}" type="presOf" srcId="{85DCE21D-C754-4F55-BA55-ACAA169CC50C}" destId="{E4948C7C-D43A-412E-8C52-0C55A61854DC}" srcOrd="1" destOrd="0" presId="urn:microsoft.com/office/officeart/2005/8/layout/process2"/>
    <dgm:cxn modelId="{C12551C2-2146-4A41-8A8D-DD2112F2BF80}" type="presOf" srcId="{9DF9D98C-6913-4133-9601-ED45A5E74388}" destId="{E1C2F542-24AD-42CF-B28A-D688B7396531}" srcOrd="0" destOrd="0" presId="urn:microsoft.com/office/officeart/2005/8/layout/process2"/>
    <dgm:cxn modelId="{5A29F225-A7B5-4025-BD90-D61EC5040929}" type="presOf" srcId="{85DCE21D-C754-4F55-BA55-ACAA169CC50C}" destId="{3301D4C3-10AE-4F55-8CD8-7D89DD4F3CA6}" srcOrd="0" destOrd="0" presId="urn:microsoft.com/office/officeart/2005/8/layout/process2"/>
    <dgm:cxn modelId="{A4FE0DDD-15FB-45FE-8B87-E08E1A80B93C}" type="presOf" srcId="{075DCFFC-6886-4E47-AD17-CED6420C496A}" destId="{3D82A9A5-2CD2-4172-9691-8A5DD36C1D4E}" srcOrd="0" destOrd="0" presId="urn:microsoft.com/office/officeart/2005/8/layout/process2"/>
    <dgm:cxn modelId="{1730AC82-F2A6-4B44-9F1C-EC49C4BD7E4B}" srcId="{9DF9D98C-6913-4133-9601-ED45A5E74388}" destId="{42F154DC-6A49-40F3-AC5E-C4D3D204B47A}" srcOrd="2" destOrd="0" parTransId="{43C06A95-ABF2-473B-9573-C73028920A46}" sibTransId="{6BC16B2F-3529-42EC-B86E-FFF82FCBB574}"/>
    <dgm:cxn modelId="{B754E740-AEE9-4258-8AE2-488485901933}" type="presOf" srcId="{358D7A2F-CDB5-4F42-A89D-E002FA6304EC}" destId="{596E6C4C-0536-4717-B24A-A1AF20F40B0B}" srcOrd="0" destOrd="0" presId="urn:microsoft.com/office/officeart/2005/8/layout/process2"/>
    <dgm:cxn modelId="{B1A69717-D732-4C94-9F74-0F84D78AF667}" srcId="{9DF9D98C-6913-4133-9601-ED45A5E74388}" destId="{075DCFFC-6886-4E47-AD17-CED6420C496A}" srcOrd="4" destOrd="0" parTransId="{69B8592F-B6ED-459C-BDE9-3EE5FE042FA8}" sibTransId="{84776E2C-981B-4CE5-9CB3-C5F2FA9C28FD}"/>
    <dgm:cxn modelId="{8F340E0F-0A3E-42E5-B8C8-5D3729BBEFFD}" srcId="{9DF9D98C-6913-4133-9601-ED45A5E74388}" destId="{AF1CF1DD-2386-42AE-95DA-A47FF639BAAF}" srcOrd="1" destOrd="0" parTransId="{97465426-CB63-4EBF-B84F-132D7CA9C25E}" sibTransId="{85DCE21D-C754-4F55-BA55-ACAA169CC50C}"/>
    <dgm:cxn modelId="{A98BD595-8286-4F87-AC35-3F5A31F80C95}" srcId="{9DF9D98C-6913-4133-9601-ED45A5E74388}" destId="{81FE7DA8-26EF-43B2-9C22-CC55115C2896}" srcOrd="3" destOrd="0" parTransId="{368CC08D-2D03-49BE-BC55-C6AAE6C57A9A}" sibTransId="{5435C28C-464A-4565-BAC3-5B527EF0C0A2}"/>
    <dgm:cxn modelId="{BE29CD11-5AA7-4062-89D9-602314EE088C}" type="presOf" srcId="{29E3F269-6FE7-49DA-A8B4-E07C1F766B67}" destId="{F854A188-7115-4080-9F6F-E2F68D76FA87}" srcOrd="0" destOrd="0" presId="urn:microsoft.com/office/officeart/2005/8/layout/process2"/>
    <dgm:cxn modelId="{AC9DB93C-F429-4A71-97F2-E3F80FA54748}" type="presOf" srcId="{42F154DC-6A49-40F3-AC5E-C4D3D204B47A}" destId="{753A6A08-BFC6-47DB-BA5C-4092AF20D368}" srcOrd="0" destOrd="0" presId="urn:microsoft.com/office/officeart/2005/8/layout/process2"/>
    <dgm:cxn modelId="{736893B0-CEA8-445C-B4C3-FEDAAFCEA1DF}" type="presOf" srcId="{AF1CF1DD-2386-42AE-95DA-A47FF639BAAF}" destId="{0B1F489D-1E33-46A6-9859-EA4629C5338A}" srcOrd="0" destOrd="0" presId="urn:microsoft.com/office/officeart/2005/8/layout/process2"/>
    <dgm:cxn modelId="{9708F72D-E5C0-46E5-B228-D1C14ED53B7B}" type="presOf" srcId="{81FE7DA8-26EF-43B2-9C22-CC55115C2896}" destId="{982315BC-DECF-45AE-8918-942174DA4D5F}" srcOrd="0" destOrd="0" presId="urn:microsoft.com/office/officeart/2005/8/layout/process2"/>
    <dgm:cxn modelId="{0F95260B-211C-4EA6-AAB4-7B9A44FABB6F}" type="presOf" srcId="{6BC16B2F-3529-42EC-B86E-FFF82FCBB574}" destId="{2FBD4B47-841E-4E19-9207-D8FDF8D3D8CB}" srcOrd="0" destOrd="0" presId="urn:microsoft.com/office/officeart/2005/8/layout/process2"/>
    <dgm:cxn modelId="{3D61AF71-F2FA-4BED-8F5C-43E27FBAF32F}" type="presOf" srcId="{358D7A2F-CDB5-4F42-A89D-E002FA6304EC}" destId="{080A3D8A-733C-447D-AB38-8BBCD214D033}" srcOrd="1" destOrd="0" presId="urn:microsoft.com/office/officeart/2005/8/layout/process2"/>
    <dgm:cxn modelId="{196FCF9E-69A1-48F3-8350-F838E18A490E}" type="presOf" srcId="{5435C28C-464A-4565-BAC3-5B527EF0C0A2}" destId="{64D64B89-1B24-4C1B-9AB2-771D7FEAC16F}" srcOrd="0" destOrd="0" presId="urn:microsoft.com/office/officeart/2005/8/layout/process2"/>
    <dgm:cxn modelId="{BD12C037-C8FD-4A49-A940-6DB0CA94AF53}" srcId="{9DF9D98C-6913-4133-9601-ED45A5E74388}" destId="{29E3F269-6FE7-49DA-A8B4-E07C1F766B67}" srcOrd="0" destOrd="0" parTransId="{E408E41C-1CC2-4E6D-9E7F-21F43CC2289B}" sibTransId="{358D7A2F-CDB5-4F42-A89D-E002FA6304EC}"/>
    <dgm:cxn modelId="{55DCBF3E-072B-40F6-B726-042DF254F8FB}" type="presOf" srcId="{6BC16B2F-3529-42EC-B86E-FFF82FCBB574}" destId="{6AC91CA9-DC48-4115-97A9-B3676C7BE496}" srcOrd="1" destOrd="0" presId="urn:microsoft.com/office/officeart/2005/8/layout/process2"/>
    <dgm:cxn modelId="{DD44DF8E-DB5F-49B4-9FE4-53E0CD4C4A11}" type="presOf" srcId="{5435C28C-464A-4565-BAC3-5B527EF0C0A2}" destId="{51763E8B-B979-402A-8F3B-1E3E79F68821}" srcOrd="1" destOrd="0" presId="urn:microsoft.com/office/officeart/2005/8/layout/process2"/>
    <dgm:cxn modelId="{B9180B9C-064B-41B8-AC87-0D0DC8D57AD8}" type="presParOf" srcId="{E1C2F542-24AD-42CF-B28A-D688B7396531}" destId="{F854A188-7115-4080-9F6F-E2F68D76FA87}" srcOrd="0" destOrd="0" presId="urn:microsoft.com/office/officeart/2005/8/layout/process2"/>
    <dgm:cxn modelId="{E4E1DB98-12A6-4565-8E4C-9E5C7BAEAAB2}" type="presParOf" srcId="{E1C2F542-24AD-42CF-B28A-D688B7396531}" destId="{596E6C4C-0536-4717-B24A-A1AF20F40B0B}" srcOrd="1" destOrd="0" presId="urn:microsoft.com/office/officeart/2005/8/layout/process2"/>
    <dgm:cxn modelId="{7A578546-0709-44C6-890E-F7038E430A38}" type="presParOf" srcId="{596E6C4C-0536-4717-B24A-A1AF20F40B0B}" destId="{080A3D8A-733C-447D-AB38-8BBCD214D033}" srcOrd="0" destOrd="0" presId="urn:microsoft.com/office/officeart/2005/8/layout/process2"/>
    <dgm:cxn modelId="{6A5714CE-D4AB-4B94-B09A-2A60461FD053}" type="presParOf" srcId="{E1C2F542-24AD-42CF-B28A-D688B7396531}" destId="{0B1F489D-1E33-46A6-9859-EA4629C5338A}" srcOrd="2" destOrd="0" presId="urn:microsoft.com/office/officeart/2005/8/layout/process2"/>
    <dgm:cxn modelId="{51DF3EA8-ED54-46AF-9C4A-916F9E912A5F}" type="presParOf" srcId="{E1C2F542-24AD-42CF-B28A-D688B7396531}" destId="{3301D4C3-10AE-4F55-8CD8-7D89DD4F3CA6}" srcOrd="3" destOrd="0" presId="urn:microsoft.com/office/officeart/2005/8/layout/process2"/>
    <dgm:cxn modelId="{B54BEF95-CC17-43A4-9641-2E0EB09EC6D0}" type="presParOf" srcId="{3301D4C3-10AE-4F55-8CD8-7D89DD4F3CA6}" destId="{E4948C7C-D43A-412E-8C52-0C55A61854DC}" srcOrd="0" destOrd="0" presId="urn:microsoft.com/office/officeart/2005/8/layout/process2"/>
    <dgm:cxn modelId="{A8817611-07EE-4D6C-9CDD-444E8165279C}" type="presParOf" srcId="{E1C2F542-24AD-42CF-B28A-D688B7396531}" destId="{753A6A08-BFC6-47DB-BA5C-4092AF20D368}" srcOrd="4" destOrd="0" presId="urn:microsoft.com/office/officeart/2005/8/layout/process2"/>
    <dgm:cxn modelId="{BBBC4DB9-C5B1-4077-8B70-C7E4FE824499}" type="presParOf" srcId="{E1C2F542-24AD-42CF-B28A-D688B7396531}" destId="{2FBD4B47-841E-4E19-9207-D8FDF8D3D8CB}" srcOrd="5" destOrd="0" presId="urn:microsoft.com/office/officeart/2005/8/layout/process2"/>
    <dgm:cxn modelId="{A7B2A841-227E-4FAD-9310-EEA2495DF931}" type="presParOf" srcId="{2FBD4B47-841E-4E19-9207-D8FDF8D3D8CB}" destId="{6AC91CA9-DC48-4115-97A9-B3676C7BE496}" srcOrd="0" destOrd="0" presId="urn:microsoft.com/office/officeart/2005/8/layout/process2"/>
    <dgm:cxn modelId="{C3C53919-7B1F-4C20-95C0-273A754043C0}" type="presParOf" srcId="{E1C2F542-24AD-42CF-B28A-D688B7396531}" destId="{982315BC-DECF-45AE-8918-942174DA4D5F}" srcOrd="6" destOrd="0" presId="urn:microsoft.com/office/officeart/2005/8/layout/process2"/>
    <dgm:cxn modelId="{B15E46D6-B122-4F1E-8AE3-071719ED550B}" type="presParOf" srcId="{E1C2F542-24AD-42CF-B28A-D688B7396531}" destId="{64D64B89-1B24-4C1B-9AB2-771D7FEAC16F}" srcOrd="7" destOrd="0" presId="urn:microsoft.com/office/officeart/2005/8/layout/process2"/>
    <dgm:cxn modelId="{C006E8C1-624D-4DAB-8A57-548D07EB4F76}" type="presParOf" srcId="{64D64B89-1B24-4C1B-9AB2-771D7FEAC16F}" destId="{51763E8B-B979-402A-8F3B-1E3E79F68821}" srcOrd="0" destOrd="0" presId="urn:microsoft.com/office/officeart/2005/8/layout/process2"/>
    <dgm:cxn modelId="{15316CA9-87C8-43EF-8CA8-FC9B6322F253}" type="presParOf" srcId="{E1C2F542-24AD-42CF-B28A-D688B7396531}" destId="{3D82A9A5-2CD2-4172-9691-8A5DD36C1D4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80F77D-BAF0-4AE1-A92E-DEE9E6D12A12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7360FAB-E66F-427B-AE65-5CB1B3707AC6}">
      <dgm:prSet phldrT="[Texto]"/>
      <dgm:spPr>
        <a:solidFill>
          <a:schemeClr val="accent1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Organizar práticas coletivas para orientação de atividade física. </a:t>
          </a:r>
          <a:endParaRPr lang="pt-BR" dirty="0">
            <a:solidFill>
              <a:schemeClr val="tx1"/>
            </a:solidFill>
          </a:endParaRPr>
        </a:p>
      </dgm:t>
    </dgm:pt>
    <dgm:pt modelId="{94E0444F-8157-4870-9894-695241EE1E86}" type="parTrans" cxnId="{56544420-41A9-408A-9308-2B3E9D1578E7}">
      <dgm:prSet/>
      <dgm:spPr/>
      <dgm:t>
        <a:bodyPr/>
        <a:lstStyle/>
        <a:p>
          <a:endParaRPr lang="pt-BR"/>
        </a:p>
      </dgm:t>
    </dgm:pt>
    <dgm:pt modelId="{5B878DE0-14FE-4867-9767-5A34BCC65BB9}" type="sibTrans" cxnId="{56544420-41A9-408A-9308-2B3E9D1578E7}">
      <dgm:prSet/>
      <dgm:spPr/>
      <dgm:t>
        <a:bodyPr/>
        <a:lstStyle/>
        <a:p>
          <a:endParaRPr lang="pt-BR"/>
        </a:p>
      </dgm:t>
    </dgm:pt>
    <dgm:pt modelId="{3E72C2CB-30D5-45AF-9927-6F134EC876EE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Demandar junto gestor parcerias institucionais para envolver educadores físicos.</a:t>
          </a:r>
          <a:endParaRPr lang="pt-BR" dirty="0">
            <a:solidFill>
              <a:schemeClr val="tx1"/>
            </a:solidFill>
          </a:endParaRPr>
        </a:p>
      </dgm:t>
    </dgm:pt>
    <dgm:pt modelId="{759B601B-30C8-4F7D-9FE6-AFB05374CCA7}" type="parTrans" cxnId="{2AAE426D-E7D4-4217-B799-6526AEA15D05}">
      <dgm:prSet/>
      <dgm:spPr/>
      <dgm:t>
        <a:bodyPr/>
        <a:lstStyle/>
        <a:p>
          <a:endParaRPr lang="pt-BR"/>
        </a:p>
      </dgm:t>
    </dgm:pt>
    <dgm:pt modelId="{856FE12F-F18E-4B4E-8D4D-45A9EB77A169}" type="sibTrans" cxnId="{2AAE426D-E7D4-4217-B799-6526AEA15D05}">
      <dgm:prSet/>
      <dgm:spPr/>
      <dgm:t>
        <a:bodyPr/>
        <a:lstStyle/>
        <a:p>
          <a:endParaRPr lang="pt-BR"/>
        </a:p>
      </dgm:t>
    </dgm:pt>
    <dgm:pt modelId="{1706DD76-58CD-4E28-ACED-5F1098B489BC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Demandar ao gestor a adesão ao Programa Nacional                               de Controle do Tabagismo do Ministério da Saúde</a:t>
          </a:r>
          <a:endParaRPr lang="pt-BR" dirty="0">
            <a:solidFill>
              <a:schemeClr val="tx1"/>
            </a:solidFill>
          </a:endParaRPr>
        </a:p>
      </dgm:t>
    </dgm:pt>
    <dgm:pt modelId="{9C6B787A-A6B1-4342-A803-FBBFF029FF5F}" type="parTrans" cxnId="{73FAB98C-C1B7-4C60-A502-F183DA8B82DE}">
      <dgm:prSet/>
      <dgm:spPr/>
      <dgm:t>
        <a:bodyPr/>
        <a:lstStyle/>
        <a:p>
          <a:endParaRPr lang="pt-BR"/>
        </a:p>
      </dgm:t>
    </dgm:pt>
    <dgm:pt modelId="{A31EF1F8-8EF6-4E8A-941E-0EB9DF5283C7}" type="sibTrans" cxnId="{73FAB98C-C1B7-4C60-A502-F183DA8B82DE}">
      <dgm:prSet/>
      <dgm:spPr/>
      <dgm:t>
        <a:bodyPr/>
        <a:lstStyle/>
        <a:p>
          <a:endParaRPr lang="pt-BR"/>
        </a:p>
      </dgm:t>
    </dgm:pt>
    <dgm:pt modelId="{9C9A8420-E69C-42FC-B4BE-86EDE18D1520}">
      <dgm:prSet phldrT="[Texto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tempo das consultas com                                           finalidade de garantir orientações em nível individual</a:t>
          </a:r>
          <a:endParaRPr lang="pt-BR" dirty="0">
            <a:solidFill>
              <a:schemeClr val="tx1"/>
            </a:solidFill>
          </a:endParaRPr>
        </a:p>
      </dgm:t>
    </dgm:pt>
    <dgm:pt modelId="{47883C12-5E4C-4EBA-962F-E4A925347FDA}" type="parTrans" cxnId="{A31F01E5-BAEF-4891-84D1-19E028467F6A}">
      <dgm:prSet/>
      <dgm:spPr/>
      <dgm:t>
        <a:bodyPr/>
        <a:lstStyle/>
        <a:p>
          <a:endParaRPr lang="pt-BR"/>
        </a:p>
      </dgm:t>
    </dgm:pt>
    <dgm:pt modelId="{5787107C-8EB6-482B-A328-D291FA9AF3EA}" type="sibTrans" cxnId="{A31F01E5-BAEF-4891-84D1-19E028467F6A}">
      <dgm:prSet/>
      <dgm:spPr/>
      <dgm:t>
        <a:bodyPr/>
        <a:lstStyle/>
        <a:p>
          <a:endParaRPr lang="pt-BR"/>
        </a:p>
      </dgm:t>
    </dgm:pt>
    <dgm:pt modelId="{E34CADCD-8BE5-4F94-A821-7E2446131E36}" type="pres">
      <dgm:prSet presAssocID="{3C80F77D-BAF0-4AE1-A92E-DEE9E6D12A1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BE970B-72C3-46EE-937A-A3A48723B5F0}" type="pres">
      <dgm:prSet presAssocID="{3C80F77D-BAF0-4AE1-A92E-DEE9E6D12A12}" presName="diamond" presStyleLbl="bgShp" presStyleIdx="0" presStyleCnt="1"/>
      <dgm:spPr/>
    </dgm:pt>
    <dgm:pt modelId="{1A455FD4-589C-4934-A55E-F16E8B18773D}" type="pres">
      <dgm:prSet presAssocID="{3C80F77D-BAF0-4AE1-A92E-DEE9E6D12A12}" presName="quad1" presStyleLbl="node1" presStyleIdx="0" presStyleCnt="4" custScaleX="157865" custLinFactNeighborX="-43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02C6EB-80DC-4B94-A6A7-6D7D9989CE66}" type="pres">
      <dgm:prSet presAssocID="{3C80F77D-BAF0-4AE1-A92E-DEE9E6D12A12}" presName="quad2" presStyleLbl="node1" presStyleIdx="1" presStyleCnt="4" custScaleX="153702" custLinFactNeighborX="36402" custLinFactNeighborY="33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0EE6E1-B6E5-48D4-BDD9-5A1D47BA7A29}" type="pres">
      <dgm:prSet presAssocID="{3C80F77D-BAF0-4AE1-A92E-DEE9E6D12A12}" presName="quad3" presStyleLbl="node1" presStyleIdx="2" presStyleCnt="4" custScaleX="160121" custLinFactNeighborX="-42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0F9BA-7AF8-4FA0-9D14-DC9CCD8C8FF6}" type="pres">
      <dgm:prSet presAssocID="{3C80F77D-BAF0-4AE1-A92E-DEE9E6D12A12}" presName="quad4" presStyleLbl="node1" presStyleIdx="3" presStyleCnt="4" custScaleX="150506" custLinFactNeighborX="38334" custLinFactNeighborY="1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FAB98C-C1B7-4C60-A502-F183DA8B82DE}" srcId="{3C80F77D-BAF0-4AE1-A92E-DEE9E6D12A12}" destId="{1706DD76-58CD-4E28-ACED-5F1098B489BC}" srcOrd="2" destOrd="0" parTransId="{9C6B787A-A6B1-4342-A803-FBBFF029FF5F}" sibTransId="{A31EF1F8-8EF6-4E8A-941E-0EB9DF5283C7}"/>
    <dgm:cxn modelId="{6D7F5A10-6794-4F67-A2AA-1CA9E114D5AC}" type="presOf" srcId="{3C80F77D-BAF0-4AE1-A92E-DEE9E6D12A12}" destId="{E34CADCD-8BE5-4F94-A821-7E2446131E36}" srcOrd="0" destOrd="0" presId="urn:microsoft.com/office/officeart/2005/8/layout/matrix3"/>
    <dgm:cxn modelId="{56544420-41A9-408A-9308-2B3E9D1578E7}" srcId="{3C80F77D-BAF0-4AE1-A92E-DEE9E6D12A12}" destId="{A7360FAB-E66F-427B-AE65-5CB1B3707AC6}" srcOrd="0" destOrd="0" parTransId="{94E0444F-8157-4870-9894-695241EE1E86}" sibTransId="{5B878DE0-14FE-4867-9767-5A34BCC65BB9}"/>
    <dgm:cxn modelId="{F81E5088-C01B-404A-8330-F1D6A2780ABC}" type="presOf" srcId="{1706DD76-58CD-4E28-ACED-5F1098B489BC}" destId="{AC0EE6E1-B6E5-48D4-BDD9-5A1D47BA7A29}" srcOrd="0" destOrd="0" presId="urn:microsoft.com/office/officeart/2005/8/layout/matrix3"/>
    <dgm:cxn modelId="{E8ED4FA1-9DE3-4CC1-A8A2-C2E6570A7699}" type="presOf" srcId="{A7360FAB-E66F-427B-AE65-5CB1B3707AC6}" destId="{1A455FD4-589C-4934-A55E-F16E8B18773D}" srcOrd="0" destOrd="0" presId="urn:microsoft.com/office/officeart/2005/8/layout/matrix3"/>
    <dgm:cxn modelId="{D04C826A-0111-480C-B861-015FBC982AD3}" type="presOf" srcId="{9C9A8420-E69C-42FC-B4BE-86EDE18D1520}" destId="{CAA0F9BA-7AF8-4FA0-9D14-DC9CCD8C8FF6}" srcOrd="0" destOrd="0" presId="urn:microsoft.com/office/officeart/2005/8/layout/matrix3"/>
    <dgm:cxn modelId="{994922B7-BCBE-4E9F-909C-E25B8CD80B33}" type="presOf" srcId="{3E72C2CB-30D5-45AF-9927-6F134EC876EE}" destId="{5902C6EB-80DC-4B94-A6A7-6D7D9989CE66}" srcOrd="0" destOrd="0" presId="urn:microsoft.com/office/officeart/2005/8/layout/matrix3"/>
    <dgm:cxn modelId="{A31F01E5-BAEF-4891-84D1-19E028467F6A}" srcId="{3C80F77D-BAF0-4AE1-A92E-DEE9E6D12A12}" destId="{9C9A8420-E69C-42FC-B4BE-86EDE18D1520}" srcOrd="3" destOrd="0" parTransId="{47883C12-5E4C-4EBA-962F-E4A925347FDA}" sibTransId="{5787107C-8EB6-482B-A328-D291FA9AF3EA}"/>
    <dgm:cxn modelId="{2AAE426D-E7D4-4217-B799-6526AEA15D05}" srcId="{3C80F77D-BAF0-4AE1-A92E-DEE9E6D12A12}" destId="{3E72C2CB-30D5-45AF-9927-6F134EC876EE}" srcOrd="1" destOrd="0" parTransId="{759B601B-30C8-4F7D-9FE6-AFB05374CCA7}" sibTransId="{856FE12F-F18E-4B4E-8D4D-45A9EB77A169}"/>
    <dgm:cxn modelId="{6E50EA6E-A2E0-4CDA-BAC0-484C3EA5A6D4}" type="presParOf" srcId="{E34CADCD-8BE5-4F94-A821-7E2446131E36}" destId="{60BE970B-72C3-46EE-937A-A3A48723B5F0}" srcOrd="0" destOrd="0" presId="urn:microsoft.com/office/officeart/2005/8/layout/matrix3"/>
    <dgm:cxn modelId="{D9BED84A-C9D2-4514-B204-82F10B4C50D9}" type="presParOf" srcId="{E34CADCD-8BE5-4F94-A821-7E2446131E36}" destId="{1A455FD4-589C-4934-A55E-F16E8B18773D}" srcOrd="1" destOrd="0" presId="urn:microsoft.com/office/officeart/2005/8/layout/matrix3"/>
    <dgm:cxn modelId="{EB805E2C-AE71-451E-88DD-0C64EFEB74DD}" type="presParOf" srcId="{E34CADCD-8BE5-4F94-A821-7E2446131E36}" destId="{5902C6EB-80DC-4B94-A6A7-6D7D9989CE66}" srcOrd="2" destOrd="0" presId="urn:microsoft.com/office/officeart/2005/8/layout/matrix3"/>
    <dgm:cxn modelId="{D4DC4677-58C7-4CD3-8CF0-EF189E79A0B9}" type="presParOf" srcId="{E34CADCD-8BE5-4F94-A821-7E2446131E36}" destId="{AC0EE6E1-B6E5-48D4-BDD9-5A1D47BA7A29}" srcOrd="3" destOrd="0" presId="urn:microsoft.com/office/officeart/2005/8/layout/matrix3"/>
    <dgm:cxn modelId="{F7627FB9-C58E-46B3-99BC-D496D13BBB89}" type="presParOf" srcId="{E34CADCD-8BE5-4F94-A821-7E2446131E36}" destId="{CAA0F9BA-7AF8-4FA0-9D14-DC9CCD8C8F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D676A9-31F5-488A-A200-02E4B9C7A3D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465ED3BD-3261-4009-8CBD-4984A7878116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Problema de comunicação, sem acesso à internet na UBS e  no município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DE8BF6-7510-4810-B56D-087DA1B8914E}" type="parTrans" cxnId="{87F515A1-9D7F-44B9-835F-D305B7536AF0}">
      <dgm:prSet/>
      <dgm:spPr/>
      <dgm:t>
        <a:bodyPr/>
        <a:lstStyle/>
        <a:p>
          <a:endParaRPr lang="pt-BR"/>
        </a:p>
      </dgm:t>
    </dgm:pt>
    <dgm:pt modelId="{FD462EFB-A3C7-4BA2-A5A1-CA71E5348446}" type="sibTrans" cxnId="{87F515A1-9D7F-44B9-835F-D305B7536AF0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F74DD89A-D447-4133-AA0A-CC0FEC495A55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Participar deste Curso de Especialização em Saúde da Família foi enriquecedor,  trouxe a possibilidade de estar aperfeiçoando-me na área de saúde.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B733FF-B372-4A67-A5B6-572B7E6228A6}" type="parTrans" cxnId="{1B523582-D45B-45D0-B871-618817F86F6B}">
      <dgm:prSet/>
      <dgm:spPr/>
      <dgm:t>
        <a:bodyPr/>
        <a:lstStyle/>
        <a:p>
          <a:endParaRPr lang="pt-BR"/>
        </a:p>
      </dgm:t>
    </dgm:pt>
    <dgm:pt modelId="{68C63CB4-4EDE-409A-9065-B4A80FB4BFAE}" type="sibTrans" cxnId="{1B523582-D45B-45D0-B871-618817F86F6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71A80018-141B-4CCB-BE4E-BC22C8D157AD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Superação de desafios 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0B8DFB-6551-41C2-B0D9-835F958A336C}" type="parTrans" cxnId="{CCD73CB0-0FB5-43D0-BC39-BC5886481C0D}">
      <dgm:prSet/>
      <dgm:spPr/>
      <dgm:t>
        <a:bodyPr/>
        <a:lstStyle/>
        <a:p>
          <a:endParaRPr lang="pt-BR"/>
        </a:p>
      </dgm:t>
    </dgm:pt>
    <dgm:pt modelId="{54764440-C4A2-4795-A814-13339484896D}" type="sibTrans" cxnId="{CCD73CB0-0FB5-43D0-BC39-BC5886481C0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15DC2A1D-7EC5-40B1-AB1A-BD0ABE0D2A6E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Trouxe-me a possibilidade de aprofundar  conhecimentos  do planejamento em saúde, da organização do processo de trabalho e do acolhimento.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31A595E-6265-4F01-8C9E-68ADAE289C50}" type="parTrans" cxnId="{F98D710A-E54E-4B8A-A7C2-C5DA9AABE043}">
      <dgm:prSet/>
      <dgm:spPr/>
      <dgm:t>
        <a:bodyPr/>
        <a:lstStyle/>
        <a:p>
          <a:endParaRPr lang="pt-BR"/>
        </a:p>
      </dgm:t>
    </dgm:pt>
    <dgm:pt modelId="{165D3614-5079-490C-8805-4BD976E3CF86}" type="sibTrans" cxnId="{F98D710A-E54E-4B8A-A7C2-C5DA9AABE043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78DD0C82-216F-4D54-BCB9-DDC70EC173C3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organização do curso da </a:t>
          </a:r>
          <a:r>
            <a:rPr lang="pt-BR" sz="10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UFPel</a:t>
          </a:r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foi de grande ajuda, principalmente pela abordagem da medicina aqui no Brasil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697189-156E-4D35-86DE-BF0C98494DCC}" type="parTrans" cxnId="{68B6A0CF-963B-40E8-9F8D-973C8C701E49}">
      <dgm:prSet/>
      <dgm:spPr/>
      <dgm:t>
        <a:bodyPr/>
        <a:lstStyle/>
        <a:p>
          <a:endParaRPr lang="pt-BR"/>
        </a:p>
      </dgm:t>
    </dgm:pt>
    <dgm:pt modelId="{96DE87F8-D2DA-47F2-8B84-F386ECB935A2}" type="sibTrans" cxnId="{68B6A0CF-963B-40E8-9F8D-973C8C701E49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0C8CE741-7327-4B14-924B-876CA2365915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</a:rPr>
            <a:t> </a:t>
          </a:r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Semana de ambientação participação de fórum, práticas clínicas.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205399-7308-4F2F-BD97-460A0FE41FC3}" type="parTrans" cxnId="{DA5E095F-8DC1-4195-9FD9-5DACB09F068C}">
      <dgm:prSet/>
      <dgm:spPr/>
      <dgm:t>
        <a:bodyPr/>
        <a:lstStyle/>
        <a:p>
          <a:endParaRPr lang="pt-BR"/>
        </a:p>
      </dgm:t>
    </dgm:pt>
    <dgm:pt modelId="{B5AF190F-DB89-4E0F-A2FE-10CEF4705056}" type="sibTrans" cxnId="{DA5E095F-8DC1-4195-9FD9-5DACB09F06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54EF1DF6-39BB-4328-9EC8-927638C7B977}">
      <dgm:prSet phldrT="[Texto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Elaboração da análise  facilitou conhecer os indicadores dos programas de saúde da atenção básica preconizados pelo MS. Base da intervenção.</a:t>
          </a:r>
          <a:endParaRPr lang="pt-BR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2A999B-DA1E-48A2-95A3-1E04CCC2621E}" type="parTrans" cxnId="{39A4013D-397B-43E4-9F98-4E4D7C21DFDB}">
      <dgm:prSet/>
      <dgm:spPr/>
      <dgm:t>
        <a:bodyPr/>
        <a:lstStyle/>
        <a:p>
          <a:endParaRPr lang="pt-BR"/>
        </a:p>
      </dgm:t>
    </dgm:pt>
    <dgm:pt modelId="{BBD6D800-8D3C-4B4D-AC90-5E4361F25399}" type="sibTrans" cxnId="{39A4013D-397B-43E4-9F98-4E4D7C21DFDB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8A78FF40-B8D1-448B-BF29-99858B509E66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pt-BR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Aprendi da cultura, política e, principalmente, do sistema de saúde do povo brasileiro</a:t>
          </a:r>
          <a:r>
            <a:rPr lang="pt-BR" sz="900" b="1" dirty="0" smtClean="0">
              <a:solidFill>
                <a:schemeClr val="tx1"/>
              </a:solidFill>
            </a:rPr>
            <a:t>.</a:t>
          </a:r>
          <a:endParaRPr lang="pt-BR" sz="900" b="1" dirty="0">
            <a:solidFill>
              <a:schemeClr val="tx1"/>
            </a:solidFill>
          </a:endParaRPr>
        </a:p>
      </dgm:t>
    </dgm:pt>
    <dgm:pt modelId="{02DCA7B6-1913-434A-9C8F-0ECDA43B3CD6}" type="parTrans" cxnId="{BD5759D2-38E5-45A9-8DA4-BF568931B7A1}">
      <dgm:prSet/>
      <dgm:spPr/>
      <dgm:t>
        <a:bodyPr/>
        <a:lstStyle/>
        <a:p>
          <a:endParaRPr lang="pt-BR"/>
        </a:p>
      </dgm:t>
    </dgm:pt>
    <dgm:pt modelId="{92BA4A09-3997-4308-A924-DA28E0A50C9F}" type="sibTrans" cxnId="{BD5759D2-38E5-45A9-8DA4-BF568931B7A1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pt-BR"/>
        </a:p>
      </dgm:t>
    </dgm:pt>
    <dgm:pt modelId="{6B8DC792-2A18-4C66-AC70-A5817B3458DC}" type="pres">
      <dgm:prSet presAssocID="{87D676A9-31F5-488A-A200-02E4B9C7A3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B416643-47D7-4831-B6B4-EB4E039925BB}" type="pres">
      <dgm:prSet presAssocID="{465ED3BD-3261-4009-8CBD-4984A7878116}" presName="node" presStyleLbl="node1" presStyleIdx="0" presStyleCnt="8" custScaleX="199525" custScaleY="102465" custRadScaleRad="99302" custRadScaleInc="-4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471964-C38D-4553-A71F-D06FA3BA0491}" type="pres">
      <dgm:prSet presAssocID="{465ED3BD-3261-4009-8CBD-4984A7878116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0FE7239-FE4F-40FD-A51D-55AADE8D466A}" type="pres">
      <dgm:prSet presAssocID="{FD462EFB-A3C7-4BA2-A5A1-CA71E5348446}" presName="sibTrans" presStyleLbl="sibTrans1D1" presStyleIdx="0" presStyleCnt="8"/>
      <dgm:spPr/>
      <dgm:t>
        <a:bodyPr/>
        <a:lstStyle/>
        <a:p>
          <a:endParaRPr lang="pt-BR"/>
        </a:p>
      </dgm:t>
    </dgm:pt>
    <dgm:pt modelId="{6E0F593B-6E23-40D7-84D4-CE5C766504BE}" type="pres">
      <dgm:prSet presAssocID="{F74DD89A-D447-4133-AA0A-CC0FEC495A55}" presName="node" presStyleLbl="node1" presStyleIdx="1" presStyleCnt="8" custScaleX="231251" custScaleY="110110" custRadScaleRad="119685" custRadScaleInc="1120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E3DD95-3C5F-4555-B821-A6356EE41A90}" type="pres">
      <dgm:prSet presAssocID="{F74DD89A-D447-4133-AA0A-CC0FEC495A55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300E72E-68D7-485A-9EED-7C27A6626144}" type="pres">
      <dgm:prSet presAssocID="{68C63CB4-4EDE-409A-9065-B4A80FB4BFAE}" presName="sibTrans" presStyleLbl="sibTrans1D1" presStyleIdx="1" presStyleCnt="8"/>
      <dgm:spPr/>
      <dgm:t>
        <a:bodyPr/>
        <a:lstStyle/>
        <a:p>
          <a:endParaRPr lang="pt-BR"/>
        </a:p>
      </dgm:t>
    </dgm:pt>
    <dgm:pt modelId="{734425B3-FFA8-4C48-9E7B-B0F80E2A7471}" type="pres">
      <dgm:prSet presAssocID="{71A80018-141B-4CCB-BE4E-BC22C8D157AD}" presName="node" presStyleLbl="node1" presStyleIdx="2" presStyleCnt="8" custScaleX="206076" custScaleY="106466" custRadScaleRad="125790" custRadScaleInc="139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7D980E-1A5A-4330-BC8E-1898B6A1D49B}" type="pres">
      <dgm:prSet presAssocID="{71A80018-141B-4CCB-BE4E-BC22C8D157AD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1FA703A-FED3-474E-8B09-BA18D2154DA9}" type="pres">
      <dgm:prSet presAssocID="{54764440-C4A2-4795-A814-13339484896D}" presName="sibTrans" presStyleLbl="sibTrans1D1" presStyleIdx="2" presStyleCnt="8"/>
      <dgm:spPr/>
      <dgm:t>
        <a:bodyPr/>
        <a:lstStyle/>
        <a:p>
          <a:endParaRPr lang="pt-BR"/>
        </a:p>
      </dgm:t>
    </dgm:pt>
    <dgm:pt modelId="{FA57A4B9-FDF6-46AA-BE66-AA55816CD422}" type="pres">
      <dgm:prSet presAssocID="{78DD0C82-216F-4D54-BCB9-DDC70EC173C3}" presName="node" presStyleLbl="node1" presStyleIdx="3" presStyleCnt="8" custScaleX="238089" custScaleY="105520" custRadScaleRad="103555" custRadScaleInc="-74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A2555-0D77-4218-A104-3E439E473002}" type="pres">
      <dgm:prSet presAssocID="{78DD0C82-216F-4D54-BCB9-DDC70EC173C3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184AC75-1DDC-4BBD-8E53-85BA8B565EF7}" type="pres">
      <dgm:prSet presAssocID="{96DE87F8-D2DA-47F2-8B84-F386ECB935A2}" presName="sibTrans" presStyleLbl="sibTrans1D1" presStyleIdx="3" presStyleCnt="8"/>
      <dgm:spPr/>
      <dgm:t>
        <a:bodyPr/>
        <a:lstStyle/>
        <a:p>
          <a:endParaRPr lang="pt-BR"/>
        </a:p>
      </dgm:t>
    </dgm:pt>
    <dgm:pt modelId="{2AC8A987-F269-4D3D-9806-115CCAA6C031}" type="pres">
      <dgm:prSet presAssocID="{0C8CE741-7327-4B14-924B-876CA2365915}" presName="node" presStyleLbl="node1" presStyleIdx="4" presStyleCnt="8" custScaleX="200920" custScaleY="88672" custRadScaleRad="99401" custRadScaleInc="175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40003-243A-4638-BFE3-F792FB10B200}" type="pres">
      <dgm:prSet presAssocID="{0C8CE741-7327-4B14-924B-876CA2365915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85509B5-5D0F-4511-BB38-2A694361CB02}" type="pres">
      <dgm:prSet presAssocID="{B5AF190F-DB89-4E0F-A2FE-10CEF4705056}" presName="sibTrans" presStyleLbl="sibTrans1D1" presStyleIdx="4" presStyleCnt="8"/>
      <dgm:spPr/>
      <dgm:t>
        <a:bodyPr/>
        <a:lstStyle/>
        <a:p>
          <a:endParaRPr lang="pt-BR"/>
        </a:p>
      </dgm:t>
    </dgm:pt>
    <dgm:pt modelId="{7FDA573E-3261-46A7-81F3-147991012EEE}" type="pres">
      <dgm:prSet presAssocID="{54EF1DF6-39BB-4328-9EC8-927638C7B977}" presName="node" presStyleLbl="node1" presStyleIdx="5" presStyleCnt="8" custScaleX="253135" custScaleY="98502" custRadScaleRad="109854" custRadScaleInc="951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A687CE-832B-4AB7-B7C0-0A04458CFE3B}" type="pres">
      <dgm:prSet presAssocID="{54EF1DF6-39BB-4328-9EC8-927638C7B977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4B71AEB-DD70-433C-976D-182BC3C2D0A4}" type="pres">
      <dgm:prSet presAssocID="{BBD6D800-8D3C-4B4D-AC90-5E4361F25399}" presName="sibTrans" presStyleLbl="sibTrans1D1" presStyleIdx="5" presStyleCnt="8"/>
      <dgm:spPr/>
      <dgm:t>
        <a:bodyPr/>
        <a:lstStyle/>
        <a:p>
          <a:endParaRPr lang="pt-BR"/>
        </a:p>
      </dgm:t>
    </dgm:pt>
    <dgm:pt modelId="{C7861CBF-73A2-4BE8-BB16-FD9B8E0906CA}" type="pres">
      <dgm:prSet presAssocID="{15DC2A1D-7EC5-40B1-AB1A-BD0ABE0D2A6E}" presName="node" presStyleLbl="node1" presStyleIdx="6" presStyleCnt="8" custScaleX="240097" custScaleY="106401" custRadScaleRad="122271" custRadScaleInc="-14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B1BAC2-807B-4A48-9F74-9A4B5B8BCC8A}" type="pres">
      <dgm:prSet presAssocID="{15DC2A1D-7EC5-40B1-AB1A-BD0ABE0D2A6E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F3D9F58-F452-4A5A-8891-744BDC307B10}" type="pres">
      <dgm:prSet presAssocID="{165D3614-5079-490C-8805-4BD976E3CF86}" presName="sibTrans" presStyleLbl="sibTrans1D1" presStyleIdx="6" presStyleCnt="8"/>
      <dgm:spPr/>
      <dgm:t>
        <a:bodyPr/>
        <a:lstStyle/>
        <a:p>
          <a:endParaRPr lang="pt-BR"/>
        </a:p>
      </dgm:t>
    </dgm:pt>
    <dgm:pt modelId="{573D1BA1-7ADE-42CD-BAED-5B4AC9D7333A}" type="pres">
      <dgm:prSet presAssocID="{8A78FF40-B8D1-448B-BF29-99858B509E66}" presName="node" presStyleLbl="node1" presStyleIdx="7" presStyleCnt="8" custScaleX="216159" custScaleY="105585" custRadScaleRad="121134" custRadScaleInc="-981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46481-BB58-4AF1-8B3E-2421F6F2E24C}" type="pres">
      <dgm:prSet presAssocID="{8A78FF40-B8D1-448B-BF29-99858B509E66}" presName="sp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577A440-D1D4-4360-B9C2-DB8992D3EA68}" type="pres">
      <dgm:prSet presAssocID="{92BA4A09-3997-4308-A924-DA28E0A50C9F}" presName="sibTrans" presStyleLbl="sibTrans1D1" presStyleIdx="7" presStyleCnt="8"/>
      <dgm:spPr/>
      <dgm:t>
        <a:bodyPr/>
        <a:lstStyle/>
        <a:p>
          <a:endParaRPr lang="pt-BR"/>
        </a:p>
      </dgm:t>
    </dgm:pt>
  </dgm:ptLst>
  <dgm:cxnLst>
    <dgm:cxn modelId="{F1F35AF2-D0FE-44FE-89CF-BBED901805DE}" type="presOf" srcId="{B5AF190F-DB89-4E0F-A2FE-10CEF4705056}" destId="{F85509B5-5D0F-4511-BB38-2A694361CB02}" srcOrd="0" destOrd="0" presId="urn:microsoft.com/office/officeart/2005/8/layout/cycle5"/>
    <dgm:cxn modelId="{39A4013D-397B-43E4-9F98-4E4D7C21DFDB}" srcId="{87D676A9-31F5-488A-A200-02E4B9C7A3DA}" destId="{54EF1DF6-39BB-4328-9EC8-927638C7B977}" srcOrd="5" destOrd="0" parTransId="{3F2A999B-DA1E-48A2-95A3-1E04CCC2621E}" sibTransId="{BBD6D800-8D3C-4B4D-AC90-5E4361F25399}"/>
    <dgm:cxn modelId="{974EDDA3-7F76-4293-8C5D-68763812A950}" type="presOf" srcId="{465ED3BD-3261-4009-8CBD-4984A7878116}" destId="{8B416643-47D7-4831-B6B4-EB4E039925BB}" srcOrd="0" destOrd="0" presId="urn:microsoft.com/office/officeart/2005/8/layout/cycle5"/>
    <dgm:cxn modelId="{6695AFF1-566E-40C1-A6D0-3849631968DF}" type="presOf" srcId="{0C8CE741-7327-4B14-924B-876CA2365915}" destId="{2AC8A987-F269-4D3D-9806-115CCAA6C031}" srcOrd="0" destOrd="0" presId="urn:microsoft.com/office/officeart/2005/8/layout/cycle5"/>
    <dgm:cxn modelId="{C32F97D4-1813-4DB6-8F28-FD2514002405}" type="presOf" srcId="{F74DD89A-D447-4133-AA0A-CC0FEC495A55}" destId="{6E0F593B-6E23-40D7-84D4-CE5C766504BE}" srcOrd="0" destOrd="0" presId="urn:microsoft.com/office/officeart/2005/8/layout/cycle5"/>
    <dgm:cxn modelId="{1B523582-D45B-45D0-B871-618817F86F6B}" srcId="{87D676A9-31F5-488A-A200-02E4B9C7A3DA}" destId="{F74DD89A-D447-4133-AA0A-CC0FEC495A55}" srcOrd="1" destOrd="0" parTransId="{77B733FF-B372-4A67-A5B6-572B7E6228A6}" sibTransId="{68C63CB4-4EDE-409A-9065-B4A80FB4BFAE}"/>
    <dgm:cxn modelId="{F98D710A-E54E-4B8A-A7C2-C5DA9AABE043}" srcId="{87D676A9-31F5-488A-A200-02E4B9C7A3DA}" destId="{15DC2A1D-7EC5-40B1-AB1A-BD0ABE0D2A6E}" srcOrd="6" destOrd="0" parTransId="{F31A595E-6265-4F01-8C9E-68ADAE289C50}" sibTransId="{165D3614-5079-490C-8805-4BD976E3CF86}"/>
    <dgm:cxn modelId="{16B771F4-4A1B-427D-BF2C-302A05481360}" type="presOf" srcId="{92BA4A09-3997-4308-A924-DA28E0A50C9F}" destId="{1577A440-D1D4-4360-B9C2-DB8992D3EA68}" srcOrd="0" destOrd="0" presId="urn:microsoft.com/office/officeart/2005/8/layout/cycle5"/>
    <dgm:cxn modelId="{C1733E7A-15C5-4682-96D9-147043EE4C78}" type="presOf" srcId="{54EF1DF6-39BB-4328-9EC8-927638C7B977}" destId="{7FDA573E-3261-46A7-81F3-147991012EEE}" srcOrd="0" destOrd="0" presId="urn:microsoft.com/office/officeart/2005/8/layout/cycle5"/>
    <dgm:cxn modelId="{DA5E095F-8DC1-4195-9FD9-5DACB09F068C}" srcId="{87D676A9-31F5-488A-A200-02E4B9C7A3DA}" destId="{0C8CE741-7327-4B14-924B-876CA2365915}" srcOrd="4" destOrd="0" parTransId="{B0205399-7308-4F2F-BD97-460A0FE41FC3}" sibTransId="{B5AF190F-DB89-4E0F-A2FE-10CEF4705056}"/>
    <dgm:cxn modelId="{68B6A0CF-963B-40E8-9F8D-973C8C701E49}" srcId="{87D676A9-31F5-488A-A200-02E4B9C7A3DA}" destId="{78DD0C82-216F-4D54-BCB9-DDC70EC173C3}" srcOrd="3" destOrd="0" parTransId="{9C697189-156E-4D35-86DE-BF0C98494DCC}" sibTransId="{96DE87F8-D2DA-47F2-8B84-F386ECB935A2}"/>
    <dgm:cxn modelId="{19E01706-ADC4-44BF-A68D-3D79D5E6403A}" type="presOf" srcId="{96DE87F8-D2DA-47F2-8B84-F386ECB935A2}" destId="{6184AC75-1DDC-4BBD-8E53-85BA8B565EF7}" srcOrd="0" destOrd="0" presId="urn:microsoft.com/office/officeart/2005/8/layout/cycle5"/>
    <dgm:cxn modelId="{8D8874C9-6CB2-4576-B65E-6A9E8817EEB0}" type="presOf" srcId="{165D3614-5079-490C-8805-4BD976E3CF86}" destId="{CF3D9F58-F452-4A5A-8891-744BDC307B10}" srcOrd="0" destOrd="0" presId="urn:microsoft.com/office/officeart/2005/8/layout/cycle5"/>
    <dgm:cxn modelId="{28BA43B4-F02C-41C1-B649-E983673D85D1}" type="presOf" srcId="{68C63CB4-4EDE-409A-9065-B4A80FB4BFAE}" destId="{3300E72E-68D7-485A-9EED-7C27A6626144}" srcOrd="0" destOrd="0" presId="urn:microsoft.com/office/officeart/2005/8/layout/cycle5"/>
    <dgm:cxn modelId="{6A0CC139-F8B8-440E-B6B8-3EF9D1ABC957}" type="presOf" srcId="{87D676A9-31F5-488A-A200-02E4B9C7A3DA}" destId="{6B8DC792-2A18-4C66-AC70-A5817B3458DC}" srcOrd="0" destOrd="0" presId="urn:microsoft.com/office/officeart/2005/8/layout/cycle5"/>
    <dgm:cxn modelId="{0ACC05AF-7008-43F4-AF9E-11362EE12B9C}" type="presOf" srcId="{54764440-C4A2-4795-A814-13339484896D}" destId="{91FA703A-FED3-474E-8B09-BA18D2154DA9}" srcOrd="0" destOrd="0" presId="urn:microsoft.com/office/officeart/2005/8/layout/cycle5"/>
    <dgm:cxn modelId="{BD5759D2-38E5-45A9-8DA4-BF568931B7A1}" srcId="{87D676A9-31F5-488A-A200-02E4B9C7A3DA}" destId="{8A78FF40-B8D1-448B-BF29-99858B509E66}" srcOrd="7" destOrd="0" parTransId="{02DCA7B6-1913-434A-9C8F-0ECDA43B3CD6}" sibTransId="{92BA4A09-3997-4308-A924-DA28E0A50C9F}"/>
    <dgm:cxn modelId="{3FB728BE-1E8C-4B10-9D81-276E7A6B5E8D}" type="presOf" srcId="{FD462EFB-A3C7-4BA2-A5A1-CA71E5348446}" destId="{B0FE7239-FE4F-40FD-A51D-55AADE8D466A}" srcOrd="0" destOrd="0" presId="urn:microsoft.com/office/officeart/2005/8/layout/cycle5"/>
    <dgm:cxn modelId="{BC988E63-FE11-48F0-9341-43D2BAA8FBDC}" type="presOf" srcId="{15DC2A1D-7EC5-40B1-AB1A-BD0ABE0D2A6E}" destId="{C7861CBF-73A2-4BE8-BB16-FD9B8E0906CA}" srcOrd="0" destOrd="0" presId="urn:microsoft.com/office/officeart/2005/8/layout/cycle5"/>
    <dgm:cxn modelId="{036149DD-F600-401B-A605-8035480033B8}" type="presOf" srcId="{8A78FF40-B8D1-448B-BF29-99858B509E66}" destId="{573D1BA1-7ADE-42CD-BAED-5B4AC9D7333A}" srcOrd="0" destOrd="0" presId="urn:microsoft.com/office/officeart/2005/8/layout/cycle5"/>
    <dgm:cxn modelId="{34560FE8-14B1-4074-98B1-928DF226777A}" type="presOf" srcId="{BBD6D800-8D3C-4B4D-AC90-5E4361F25399}" destId="{44B71AEB-DD70-433C-976D-182BC3C2D0A4}" srcOrd="0" destOrd="0" presId="urn:microsoft.com/office/officeart/2005/8/layout/cycle5"/>
    <dgm:cxn modelId="{8990970B-9EE4-4232-99EB-F179AF11B233}" type="presOf" srcId="{78DD0C82-216F-4D54-BCB9-DDC70EC173C3}" destId="{FA57A4B9-FDF6-46AA-BE66-AA55816CD422}" srcOrd="0" destOrd="0" presId="urn:microsoft.com/office/officeart/2005/8/layout/cycle5"/>
    <dgm:cxn modelId="{87F515A1-9D7F-44B9-835F-D305B7536AF0}" srcId="{87D676A9-31F5-488A-A200-02E4B9C7A3DA}" destId="{465ED3BD-3261-4009-8CBD-4984A7878116}" srcOrd="0" destOrd="0" parTransId="{07DE8BF6-7510-4810-B56D-087DA1B8914E}" sibTransId="{FD462EFB-A3C7-4BA2-A5A1-CA71E5348446}"/>
    <dgm:cxn modelId="{CCD73CB0-0FB5-43D0-BC39-BC5886481C0D}" srcId="{87D676A9-31F5-488A-A200-02E4B9C7A3DA}" destId="{71A80018-141B-4CCB-BE4E-BC22C8D157AD}" srcOrd="2" destOrd="0" parTransId="{560B8DFB-6551-41C2-B0D9-835F958A336C}" sibTransId="{54764440-C4A2-4795-A814-13339484896D}"/>
    <dgm:cxn modelId="{2CD786E2-6A75-423D-815E-6703DA400763}" type="presOf" srcId="{71A80018-141B-4CCB-BE4E-BC22C8D157AD}" destId="{734425B3-FFA8-4C48-9E7B-B0F80E2A7471}" srcOrd="0" destOrd="0" presId="urn:microsoft.com/office/officeart/2005/8/layout/cycle5"/>
    <dgm:cxn modelId="{7E95051D-E3D3-45DE-91D7-8918277C04A5}" type="presParOf" srcId="{6B8DC792-2A18-4C66-AC70-A5817B3458DC}" destId="{8B416643-47D7-4831-B6B4-EB4E039925BB}" srcOrd="0" destOrd="0" presId="urn:microsoft.com/office/officeart/2005/8/layout/cycle5"/>
    <dgm:cxn modelId="{79C815C8-2457-4F01-873D-F69C42A42AB1}" type="presParOf" srcId="{6B8DC792-2A18-4C66-AC70-A5817B3458DC}" destId="{7B471964-C38D-4553-A71F-D06FA3BA0491}" srcOrd="1" destOrd="0" presId="urn:microsoft.com/office/officeart/2005/8/layout/cycle5"/>
    <dgm:cxn modelId="{51503A35-EAF7-4C53-8D52-5CB6348979B3}" type="presParOf" srcId="{6B8DC792-2A18-4C66-AC70-A5817B3458DC}" destId="{B0FE7239-FE4F-40FD-A51D-55AADE8D466A}" srcOrd="2" destOrd="0" presId="urn:microsoft.com/office/officeart/2005/8/layout/cycle5"/>
    <dgm:cxn modelId="{3E73268B-9B41-4B32-A08E-D3F27124CC2E}" type="presParOf" srcId="{6B8DC792-2A18-4C66-AC70-A5817B3458DC}" destId="{6E0F593B-6E23-40D7-84D4-CE5C766504BE}" srcOrd="3" destOrd="0" presId="urn:microsoft.com/office/officeart/2005/8/layout/cycle5"/>
    <dgm:cxn modelId="{AB83ED47-E702-43B2-B9B2-C61D26F9F931}" type="presParOf" srcId="{6B8DC792-2A18-4C66-AC70-A5817B3458DC}" destId="{BBE3DD95-3C5F-4555-B821-A6356EE41A90}" srcOrd="4" destOrd="0" presId="urn:microsoft.com/office/officeart/2005/8/layout/cycle5"/>
    <dgm:cxn modelId="{99395D96-0031-4170-B240-864703B33100}" type="presParOf" srcId="{6B8DC792-2A18-4C66-AC70-A5817B3458DC}" destId="{3300E72E-68D7-485A-9EED-7C27A6626144}" srcOrd="5" destOrd="0" presId="urn:microsoft.com/office/officeart/2005/8/layout/cycle5"/>
    <dgm:cxn modelId="{B2DF0D32-82C7-4C9D-B9B1-7716B9112455}" type="presParOf" srcId="{6B8DC792-2A18-4C66-AC70-A5817B3458DC}" destId="{734425B3-FFA8-4C48-9E7B-B0F80E2A7471}" srcOrd="6" destOrd="0" presId="urn:microsoft.com/office/officeart/2005/8/layout/cycle5"/>
    <dgm:cxn modelId="{BAA8D56B-2F37-49D6-8752-778FAD8646AB}" type="presParOf" srcId="{6B8DC792-2A18-4C66-AC70-A5817B3458DC}" destId="{C87D980E-1A5A-4330-BC8E-1898B6A1D49B}" srcOrd="7" destOrd="0" presId="urn:microsoft.com/office/officeart/2005/8/layout/cycle5"/>
    <dgm:cxn modelId="{58888E42-866F-488B-A8DE-73EB5688E905}" type="presParOf" srcId="{6B8DC792-2A18-4C66-AC70-A5817B3458DC}" destId="{91FA703A-FED3-474E-8B09-BA18D2154DA9}" srcOrd="8" destOrd="0" presId="urn:microsoft.com/office/officeart/2005/8/layout/cycle5"/>
    <dgm:cxn modelId="{B1104FB0-48C8-42C6-81F6-039B79E6C7DF}" type="presParOf" srcId="{6B8DC792-2A18-4C66-AC70-A5817B3458DC}" destId="{FA57A4B9-FDF6-46AA-BE66-AA55816CD422}" srcOrd="9" destOrd="0" presId="urn:microsoft.com/office/officeart/2005/8/layout/cycle5"/>
    <dgm:cxn modelId="{69C83CF0-DAE1-45AE-B65D-74F8FBEF7354}" type="presParOf" srcId="{6B8DC792-2A18-4C66-AC70-A5817B3458DC}" destId="{5B8A2555-0D77-4218-A104-3E439E473002}" srcOrd="10" destOrd="0" presId="urn:microsoft.com/office/officeart/2005/8/layout/cycle5"/>
    <dgm:cxn modelId="{CEF379AE-B733-48A7-B9F7-22977D977AA9}" type="presParOf" srcId="{6B8DC792-2A18-4C66-AC70-A5817B3458DC}" destId="{6184AC75-1DDC-4BBD-8E53-85BA8B565EF7}" srcOrd="11" destOrd="0" presId="urn:microsoft.com/office/officeart/2005/8/layout/cycle5"/>
    <dgm:cxn modelId="{DE230224-E09B-4EBC-B107-27EDF5D206CF}" type="presParOf" srcId="{6B8DC792-2A18-4C66-AC70-A5817B3458DC}" destId="{2AC8A987-F269-4D3D-9806-115CCAA6C031}" srcOrd="12" destOrd="0" presId="urn:microsoft.com/office/officeart/2005/8/layout/cycle5"/>
    <dgm:cxn modelId="{9021D995-44AD-49EB-9D8E-556D36231038}" type="presParOf" srcId="{6B8DC792-2A18-4C66-AC70-A5817B3458DC}" destId="{EA640003-243A-4638-BFE3-F792FB10B200}" srcOrd="13" destOrd="0" presId="urn:microsoft.com/office/officeart/2005/8/layout/cycle5"/>
    <dgm:cxn modelId="{1AB16DFC-B640-45BB-81F5-016270E071F0}" type="presParOf" srcId="{6B8DC792-2A18-4C66-AC70-A5817B3458DC}" destId="{F85509B5-5D0F-4511-BB38-2A694361CB02}" srcOrd="14" destOrd="0" presId="urn:microsoft.com/office/officeart/2005/8/layout/cycle5"/>
    <dgm:cxn modelId="{CF634531-85C6-4157-ABF3-052FA931F606}" type="presParOf" srcId="{6B8DC792-2A18-4C66-AC70-A5817B3458DC}" destId="{7FDA573E-3261-46A7-81F3-147991012EEE}" srcOrd="15" destOrd="0" presId="urn:microsoft.com/office/officeart/2005/8/layout/cycle5"/>
    <dgm:cxn modelId="{062B517F-B5FE-4024-B202-CDDA466F86DF}" type="presParOf" srcId="{6B8DC792-2A18-4C66-AC70-A5817B3458DC}" destId="{8AA687CE-832B-4AB7-B7C0-0A04458CFE3B}" srcOrd="16" destOrd="0" presId="urn:microsoft.com/office/officeart/2005/8/layout/cycle5"/>
    <dgm:cxn modelId="{C41FB9FF-B469-4DFC-8702-36B10C6853FF}" type="presParOf" srcId="{6B8DC792-2A18-4C66-AC70-A5817B3458DC}" destId="{44B71AEB-DD70-433C-976D-182BC3C2D0A4}" srcOrd="17" destOrd="0" presId="urn:microsoft.com/office/officeart/2005/8/layout/cycle5"/>
    <dgm:cxn modelId="{9BDFC728-2492-46FB-8762-ED8EC03DC5C5}" type="presParOf" srcId="{6B8DC792-2A18-4C66-AC70-A5817B3458DC}" destId="{C7861CBF-73A2-4BE8-BB16-FD9B8E0906CA}" srcOrd="18" destOrd="0" presId="urn:microsoft.com/office/officeart/2005/8/layout/cycle5"/>
    <dgm:cxn modelId="{B8D4FFE1-A0E4-495B-9801-CD7C174662C2}" type="presParOf" srcId="{6B8DC792-2A18-4C66-AC70-A5817B3458DC}" destId="{95B1BAC2-807B-4A48-9F74-9A4B5B8BCC8A}" srcOrd="19" destOrd="0" presId="urn:microsoft.com/office/officeart/2005/8/layout/cycle5"/>
    <dgm:cxn modelId="{479A00ED-981B-453F-A20A-1BFABCCC74AD}" type="presParOf" srcId="{6B8DC792-2A18-4C66-AC70-A5817B3458DC}" destId="{CF3D9F58-F452-4A5A-8891-744BDC307B10}" srcOrd="20" destOrd="0" presId="urn:microsoft.com/office/officeart/2005/8/layout/cycle5"/>
    <dgm:cxn modelId="{B3B35FAE-24A0-40F3-8537-F826D60DDC90}" type="presParOf" srcId="{6B8DC792-2A18-4C66-AC70-A5817B3458DC}" destId="{573D1BA1-7ADE-42CD-BAED-5B4AC9D7333A}" srcOrd="21" destOrd="0" presId="urn:microsoft.com/office/officeart/2005/8/layout/cycle5"/>
    <dgm:cxn modelId="{D7293A61-BA94-4B0A-BA23-8928201A389A}" type="presParOf" srcId="{6B8DC792-2A18-4C66-AC70-A5817B3458DC}" destId="{8EC46481-BB58-4AF1-8B3E-2421F6F2E24C}" srcOrd="22" destOrd="0" presId="urn:microsoft.com/office/officeart/2005/8/layout/cycle5"/>
    <dgm:cxn modelId="{C87D4FA2-B53E-4F1B-A722-E38DBE5CAC22}" type="presParOf" srcId="{6B8DC792-2A18-4C66-AC70-A5817B3458DC}" destId="{1577A440-D1D4-4360-B9C2-DB8992D3EA68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4BA7A-0728-4356-8D60-A21E657FFF6C}">
      <dsp:nvSpPr>
        <dsp:cNvPr id="0" name=""/>
        <dsp:cNvSpPr/>
      </dsp:nvSpPr>
      <dsp:spPr>
        <a:xfrm>
          <a:off x="4286" y="954550"/>
          <a:ext cx="3794125" cy="9485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nº 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 pessoas com HAS cadastradas no Programa de Atenção à HAS e à DM da UBS.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32068" y="982332"/>
        <a:ext cx="3738561" cy="892967"/>
      </dsp:txXfrm>
    </dsp:sp>
    <dsp:sp modelId="{1E79CB15-90DF-423B-9FE1-02CFE704A447}">
      <dsp:nvSpPr>
        <dsp:cNvPr id="0" name=""/>
        <dsp:cNvSpPr/>
      </dsp:nvSpPr>
      <dsp:spPr>
        <a:xfrm rot="5400000">
          <a:off x="1818352" y="1986078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6E868-51F5-4C66-AE70-72C5C9A199AE}">
      <dsp:nvSpPr>
        <dsp:cNvPr id="0" name=""/>
        <dsp:cNvSpPr/>
      </dsp:nvSpPr>
      <dsp:spPr>
        <a:xfrm>
          <a:off x="4286" y="2235067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exame clínico das pessoas com HAS e DM.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2068" y="2262849"/>
        <a:ext cx="3738561" cy="892967"/>
      </dsp:txXfrm>
    </dsp:sp>
    <dsp:sp modelId="{B0165A1D-E636-4BBC-A68F-A5672B0FA73D}">
      <dsp:nvSpPr>
        <dsp:cNvPr id="0" name=""/>
        <dsp:cNvSpPr/>
      </dsp:nvSpPr>
      <dsp:spPr>
        <a:xfrm rot="5400000">
          <a:off x="1818352" y="3266595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C7028-4983-4146-89E2-7F38C6D69CB4}">
      <dsp:nvSpPr>
        <dsp:cNvPr id="0" name=""/>
        <dsp:cNvSpPr/>
      </dsp:nvSpPr>
      <dsp:spPr>
        <a:xfrm>
          <a:off x="4286" y="3515585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exame dos pés das pessoas com DM.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2068" y="3543367"/>
        <a:ext cx="3738561" cy="892967"/>
      </dsp:txXfrm>
    </dsp:sp>
    <dsp:sp modelId="{20B8A88A-4F35-4DF6-97C2-8C89A266184B}">
      <dsp:nvSpPr>
        <dsp:cNvPr id="0" name=""/>
        <dsp:cNvSpPr/>
      </dsp:nvSpPr>
      <dsp:spPr>
        <a:xfrm>
          <a:off x="4329588" y="954550"/>
          <a:ext cx="3794125" cy="9485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</a:t>
          </a:r>
          <a:r>
            <a:rPr lang="pt-BR" sz="18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nºde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pessoas com HAS e DM com exames lab. 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57370" y="982332"/>
        <a:ext cx="3738561" cy="892967"/>
      </dsp:txXfrm>
    </dsp:sp>
    <dsp:sp modelId="{FF2D3A00-9164-4441-AE36-9DEEB89BF43D}">
      <dsp:nvSpPr>
        <dsp:cNvPr id="0" name=""/>
        <dsp:cNvSpPr/>
      </dsp:nvSpPr>
      <dsp:spPr>
        <a:xfrm rot="5400000">
          <a:off x="6143654" y="1986078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50C50C-1950-4978-A7B1-E0CFA754853B}">
      <dsp:nvSpPr>
        <dsp:cNvPr id="0" name=""/>
        <dsp:cNvSpPr/>
      </dsp:nvSpPr>
      <dsp:spPr>
        <a:xfrm>
          <a:off x="4329588" y="2235067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Monitorarmos o acesso aos medicamentos da Farmácia Popular/</a:t>
          </a:r>
          <a:r>
            <a:rPr lang="pt-BR" sz="20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Hiperdia</a:t>
          </a: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4357370" y="2262849"/>
        <a:ext cx="3738561" cy="892967"/>
      </dsp:txXfrm>
    </dsp:sp>
    <dsp:sp modelId="{8F434353-76D1-411E-BA9D-09F91C169A6C}">
      <dsp:nvSpPr>
        <dsp:cNvPr id="0" name=""/>
        <dsp:cNvSpPr/>
      </dsp:nvSpPr>
      <dsp:spPr>
        <a:xfrm rot="5400000">
          <a:off x="6143654" y="3266595"/>
          <a:ext cx="165992" cy="16599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5B28B-0205-4248-BD1E-D61933243EA8}">
      <dsp:nvSpPr>
        <dsp:cNvPr id="0" name=""/>
        <dsp:cNvSpPr/>
      </dsp:nvSpPr>
      <dsp:spPr>
        <a:xfrm>
          <a:off x="4329588" y="3515585"/>
          <a:ext cx="3794125" cy="948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aos HAS e DM que necessitam de atendimento odontológico.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357370" y="3543367"/>
        <a:ext cx="3738561" cy="892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B5D37-D283-4C8F-9D76-5546FEFD04E8}">
      <dsp:nvSpPr>
        <dsp:cNvPr id="0" name=""/>
        <dsp:cNvSpPr/>
      </dsp:nvSpPr>
      <dsp:spPr>
        <a:xfrm>
          <a:off x="119853" y="654870"/>
          <a:ext cx="3510058" cy="11204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cumprimento da periodicidade das consultas.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152670" y="687687"/>
        <a:ext cx="3444424" cy="1054813"/>
      </dsp:txXfrm>
    </dsp:sp>
    <dsp:sp modelId="{F36AD97F-CF65-4E6C-999C-D2633CB9B2C1}">
      <dsp:nvSpPr>
        <dsp:cNvPr id="0" name=""/>
        <dsp:cNvSpPr/>
      </dsp:nvSpPr>
      <dsp:spPr>
        <a:xfrm rot="5400000">
          <a:off x="1682210" y="2078707"/>
          <a:ext cx="385344" cy="1639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868DF-31F4-462B-A6BF-B7C5EE28E456}">
      <dsp:nvSpPr>
        <dsp:cNvPr id="0" name=""/>
        <dsp:cNvSpPr/>
      </dsp:nvSpPr>
      <dsp:spPr>
        <a:xfrm>
          <a:off x="1632" y="2546006"/>
          <a:ext cx="3746500" cy="936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qualidade dos registros dos HAS e DM.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29065" y="2573439"/>
        <a:ext cx="3691634" cy="881759"/>
      </dsp:txXfrm>
    </dsp:sp>
    <dsp:sp modelId="{199D89B0-E0E5-4292-A051-973C5137E65F}">
      <dsp:nvSpPr>
        <dsp:cNvPr id="0" name=""/>
        <dsp:cNvSpPr/>
      </dsp:nvSpPr>
      <dsp:spPr>
        <a:xfrm>
          <a:off x="4272642" y="689262"/>
          <a:ext cx="3853725" cy="11031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o 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nº </a:t>
          </a:r>
          <a:r>
            <a:rPr lang="pt-BR" sz="1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com HAS e DM com realização de pelo menos 1 verificação da estratificação de risco x ano.</a:t>
          </a:r>
          <a:endParaRPr lang="pt-BR" sz="1800" kern="1200" dirty="0">
            <a:solidFill>
              <a:schemeClr val="tx1"/>
            </a:solidFill>
          </a:endParaRPr>
        </a:p>
      </dsp:txBody>
      <dsp:txXfrm>
        <a:off x="4304951" y="721571"/>
        <a:ext cx="3789107" cy="1038482"/>
      </dsp:txXfrm>
    </dsp:sp>
    <dsp:sp modelId="{5380A178-3389-4CE0-B86D-6B3D298531D5}">
      <dsp:nvSpPr>
        <dsp:cNvPr id="0" name=""/>
        <dsp:cNvSpPr/>
      </dsp:nvSpPr>
      <dsp:spPr>
        <a:xfrm rot="5400000">
          <a:off x="6009043" y="2091332"/>
          <a:ext cx="380923" cy="1639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32B815-5110-4EDA-B730-8AA12F104693}">
      <dsp:nvSpPr>
        <dsp:cNvPr id="0" name=""/>
        <dsp:cNvSpPr/>
      </dsp:nvSpPr>
      <dsp:spPr>
        <a:xfrm>
          <a:off x="4326255" y="2554210"/>
          <a:ext cx="3746500" cy="936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orientação nutricional, higiene bucal, atividade física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4353688" y="2581643"/>
        <a:ext cx="3691634" cy="881759"/>
      </dsp:txXfrm>
    </dsp:sp>
    <dsp:sp modelId="{6453B88A-CDCB-4552-852C-1C87AFE29C33}">
      <dsp:nvSpPr>
        <dsp:cNvPr id="0" name=""/>
        <dsp:cNvSpPr/>
      </dsp:nvSpPr>
      <dsp:spPr>
        <a:xfrm rot="8684744">
          <a:off x="4567095" y="3743087"/>
          <a:ext cx="994103" cy="16390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800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D50F9A-A897-4D66-B7D5-3BDDBA298FAE}">
      <dsp:nvSpPr>
        <dsp:cNvPr id="0" name=""/>
        <dsp:cNvSpPr/>
      </dsp:nvSpPr>
      <dsp:spPr>
        <a:xfrm>
          <a:off x="2055538" y="4159247"/>
          <a:ext cx="3746500" cy="9366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Monitoramos a realização de orientação sobre riscos do tabagismo</a:t>
          </a:r>
        </a:p>
      </dsp:txBody>
      <dsp:txXfrm>
        <a:off x="2082971" y="4186680"/>
        <a:ext cx="3691634" cy="881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B9C3-C86E-43AF-BDFD-A2005643896E}">
      <dsp:nvSpPr>
        <dsp:cNvPr id="0" name=""/>
        <dsp:cNvSpPr/>
      </dsp:nvSpPr>
      <dsp:spPr>
        <a:xfrm>
          <a:off x="7928992" y="3899347"/>
          <a:ext cx="219425" cy="591571"/>
        </a:xfrm>
        <a:custGeom>
          <a:avLst/>
          <a:gdLst/>
          <a:ahLst/>
          <a:cxnLst/>
          <a:rect l="0" t="0" r="0" b="0"/>
          <a:pathLst>
            <a:path>
              <a:moveTo>
                <a:pt x="219425" y="0"/>
              </a:moveTo>
              <a:lnTo>
                <a:pt x="219425" y="591571"/>
              </a:lnTo>
              <a:lnTo>
                <a:pt x="0" y="59157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FBF80-0681-4708-A075-BD5B13F98AE4}">
      <dsp:nvSpPr>
        <dsp:cNvPr id="0" name=""/>
        <dsp:cNvSpPr/>
      </dsp:nvSpPr>
      <dsp:spPr>
        <a:xfrm>
          <a:off x="8961477" y="2216255"/>
          <a:ext cx="162257" cy="692821"/>
        </a:xfrm>
        <a:custGeom>
          <a:avLst/>
          <a:gdLst/>
          <a:ahLst/>
          <a:cxnLst/>
          <a:rect l="0" t="0" r="0" b="0"/>
          <a:pathLst>
            <a:path>
              <a:moveTo>
                <a:pt x="162257" y="0"/>
              </a:moveTo>
              <a:lnTo>
                <a:pt x="162257" y="512783"/>
              </a:lnTo>
              <a:lnTo>
                <a:pt x="0" y="512783"/>
              </a:lnTo>
              <a:lnTo>
                <a:pt x="0" y="69282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A53B-6657-4F59-8E59-F452AA1D7CB7}">
      <dsp:nvSpPr>
        <dsp:cNvPr id="0" name=""/>
        <dsp:cNvSpPr/>
      </dsp:nvSpPr>
      <dsp:spPr>
        <a:xfrm>
          <a:off x="6062829" y="1313210"/>
          <a:ext cx="30609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010"/>
              </a:moveTo>
              <a:lnTo>
                <a:pt x="3060905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1E873-2EE0-44B5-81B1-BE1D7FA31EA0}">
      <dsp:nvSpPr>
        <dsp:cNvPr id="0" name=""/>
        <dsp:cNvSpPr/>
      </dsp:nvSpPr>
      <dsp:spPr>
        <a:xfrm>
          <a:off x="2491861" y="2819812"/>
          <a:ext cx="2598493" cy="1004502"/>
        </a:xfrm>
        <a:custGeom>
          <a:avLst/>
          <a:gdLst/>
          <a:ahLst/>
          <a:cxnLst/>
          <a:rect l="0" t="0" r="0" b="0"/>
          <a:pathLst>
            <a:path>
              <a:moveTo>
                <a:pt x="2598493" y="0"/>
              </a:moveTo>
              <a:lnTo>
                <a:pt x="2598493" y="1004502"/>
              </a:lnTo>
              <a:lnTo>
                <a:pt x="0" y="100450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5A8F7-386E-499B-BF4D-3A3F34981318}">
      <dsp:nvSpPr>
        <dsp:cNvPr id="0" name=""/>
        <dsp:cNvSpPr/>
      </dsp:nvSpPr>
      <dsp:spPr>
        <a:xfrm>
          <a:off x="5044635" y="2819812"/>
          <a:ext cx="91440" cy="1008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5415" y="100866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98F22-8A09-437B-8FAD-B3665B3AEBCC}">
      <dsp:nvSpPr>
        <dsp:cNvPr id="0" name=""/>
        <dsp:cNvSpPr/>
      </dsp:nvSpPr>
      <dsp:spPr>
        <a:xfrm>
          <a:off x="6010484" y="1381221"/>
          <a:ext cx="91440" cy="581266"/>
        </a:xfrm>
        <a:custGeom>
          <a:avLst/>
          <a:gdLst/>
          <a:ahLst/>
          <a:cxnLst/>
          <a:rect l="0" t="0" r="0" b="0"/>
          <a:pathLst>
            <a:path>
              <a:moveTo>
                <a:pt x="52344" y="0"/>
              </a:moveTo>
              <a:lnTo>
                <a:pt x="52344" y="401228"/>
              </a:lnTo>
              <a:lnTo>
                <a:pt x="45720" y="401228"/>
              </a:lnTo>
              <a:lnTo>
                <a:pt x="45720" y="5812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37800-9786-4164-A9BA-405C1A882D79}">
      <dsp:nvSpPr>
        <dsp:cNvPr id="0" name=""/>
        <dsp:cNvSpPr/>
      </dsp:nvSpPr>
      <dsp:spPr>
        <a:xfrm>
          <a:off x="2553233" y="1381221"/>
          <a:ext cx="3509595" cy="587242"/>
        </a:xfrm>
        <a:custGeom>
          <a:avLst/>
          <a:gdLst/>
          <a:ahLst/>
          <a:cxnLst/>
          <a:rect l="0" t="0" r="0" b="0"/>
          <a:pathLst>
            <a:path>
              <a:moveTo>
                <a:pt x="3509595" y="0"/>
              </a:moveTo>
              <a:lnTo>
                <a:pt x="3509595" y="407203"/>
              </a:lnTo>
              <a:lnTo>
                <a:pt x="0" y="407203"/>
              </a:lnTo>
              <a:lnTo>
                <a:pt x="0" y="587242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5D592-0743-4140-AB09-CE479523B9C5}">
      <dsp:nvSpPr>
        <dsp:cNvPr id="0" name=""/>
        <dsp:cNvSpPr/>
      </dsp:nvSpPr>
      <dsp:spPr>
        <a:xfrm>
          <a:off x="0" y="479212"/>
          <a:ext cx="2015880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o registro de HAS e DM cadastradas no Programa.</a:t>
          </a:r>
          <a:r>
            <a:rPr lang="pt-BR" sz="1300" kern="1200" dirty="0" smtClean="0">
              <a:latin typeface="Arial" pitchFamily="34" charset="0"/>
              <a:cs typeface="Arial" pitchFamily="34" charset="0"/>
            </a:rPr>
            <a:t> </a:t>
          </a:r>
          <a:endParaRPr lang="pt-BR" sz="1300" kern="1200" dirty="0"/>
        </a:p>
      </dsp:txBody>
      <dsp:txXfrm>
        <a:off x="0" y="479212"/>
        <a:ext cx="2015880" cy="857325"/>
      </dsp:txXfrm>
    </dsp:sp>
    <dsp:sp modelId="{2C382792-FBBB-4F6A-BF16-5232691AAE50}">
      <dsp:nvSpPr>
        <dsp:cNvPr id="0" name=""/>
        <dsp:cNvSpPr/>
      </dsp:nvSpPr>
      <dsp:spPr>
        <a:xfrm>
          <a:off x="2376270" y="478629"/>
          <a:ext cx="1989851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Melhoramos o acolhimento dos usuários com HAS e DM. </a:t>
          </a:r>
        </a:p>
      </dsp:txBody>
      <dsp:txXfrm>
        <a:off x="2376270" y="478629"/>
        <a:ext cx="1989851" cy="857325"/>
      </dsp:txXfrm>
    </dsp:sp>
    <dsp:sp modelId="{36ABCAEE-C5F3-427B-A073-938C150B1DC2}">
      <dsp:nvSpPr>
        <dsp:cNvPr id="0" name=""/>
        <dsp:cNvSpPr/>
      </dsp:nvSpPr>
      <dsp:spPr>
        <a:xfrm>
          <a:off x="4967621" y="523895"/>
          <a:ext cx="2190414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material adequado para </a:t>
          </a: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tomada </a:t>
          </a: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da medida da PA  na UBS. </a:t>
          </a:r>
        </a:p>
      </dsp:txBody>
      <dsp:txXfrm>
        <a:off x="4967621" y="523895"/>
        <a:ext cx="2190414" cy="857325"/>
      </dsp:txXfrm>
    </dsp:sp>
    <dsp:sp modelId="{A724FC08-A257-496A-B979-4A3D77DC4132}">
      <dsp:nvSpPr>
        <dsp:cNvPr id="0" name=""/>
        <dsp:cNvSpPr/>
      </dsp:nvSpPr>
      <dsp:spPr>
        <a:xfrm>
          <a:off x="1497557" y="1968463"/>
          <a:ext cx="2111351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material adequado para realização do </a:t>
          </a:r>
          <a:r>
            <a:rPr lang="pt-BR" sz="1300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hemoglicoteste</a:t>
          </a: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1497557" y="1968463"/>
        <a:ext cx="2111351" cy="857325"/>
      </dsp:txXfrm>
    </dsp:sp>
    <dsp:sp modelId="{0C1367B9-8049-45F6-9C63-5696A06797FE}">
      <dsp:nvSpPr>
        <dsp:cNvPr id="0" name=""/>
        <dsp:cNvSpPr/>
      </dsp:nvSpPr>
      <dsp:spPr>
        <a:xfrm>
          <a:off x="4848893" y="1962487"/>
          <a:ext cx="2414622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atribuições dos membros da equipe                                                        no exame clínico das pessoas com HAS. </a:t>
          </a:r>
        </a:p>
      </dsp:txBody>
      <dsp:txXfrm>
        <a:off x="4848893" y="1962487"/>
        <a:ext cx="2414622" cy="857325"/>
      </dsp:txXfrm>
    </dsp:sp>
    <dsp:sp modelId="{C9E0CB6F-CBF2-4DDD-AB74-2672109ECA83}">
      <dsp:nvSpPr>
        <dsp:cNvPr id="0" name=""/>
        <dsp:cNvSpPr/>
      </dsp:nvSpPr>
      <dsp:spPr>
        <a:xfrm>
          <a:off x="2892284" y="3399810"/>
          <a:ext cx="2207766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 capacitação dos profissionais (protocolos adotados UBS).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2892284" y="3399810"/>
        <a:ext cx="2207766" cy="857325"/>
      </dsp:txXfrm>
    </dsp:sp>
    <dsp:sp modelId="{0DB67733-1684-4351-B627-63A41824F5ED}">
      <dsp:nvSpPr>
        <dsp:cNvPr id="0" name=""/>
        <dsp:cNvSpPr/>
      </dsp:nvSpPr>
      <dsp:spPr>
        <a:xfrm>
          <a:off x="256420" y="3395652"/>
          <a:ext cx="2235441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Estabelecemos </a:t>
          </a: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periodicidade para atualização dos profissionais. 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256420" y="3395652"/>
        <a:ext cx="2235441" cy="857325"/>
      </dsp:txXfrm>
    </dsp:sp>
    <dsp:sp modelId="{A7839734-136F-4467-A15C-77EE6738734E}">
      <dsp:nvSpPr>
        <dsp:cNvPr id="0" name=""/>
        <dsp:cNvSpPr/>
      </dsp:nvSpPr>
      <dsp:spPr>
        <a:xfrm>
          <a:off x="8266409" y="1358930"/>
          <a:ext cx="1714650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Dispomos de versão atualizada do protocolo impressa na UBS.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8266409" y="1358930"/>
        <a:ext cx="1714650" cy="857325"/>
      </dsp:txXfrm>
    </dsp:sp>
    <dsp:sp modelId="{EDC258E2-1FCA-421E-840E-0BD89AE22F16}">
      <dsp:nvSpPr>
        <dsp:cNvPr id="0" name=""/>
        <dsp:cNvSpPr/>
      </dsp:nvSpPr>
      <dsp:spPr>
        <a:xfrm>
          <a:off x="7945152" y="2909077"/>
          <a:ext cx="2032649" cy="99027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atribuições dos membros da equipe no                                     exame clínico de pessoas com DM.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7945152" y="2909077"/>
        <a:ext cx="2032649" cy="990270"/>
      </dsp:txXfrm>
    </dsp:sp>
    <dsp:sp modelId="{2936A916-A14F-4376-BE51-1AEDA10AC991}">
      <dsp:nvSpPr>
        <dsp:cNvPr id="0" name=""/>
        <dsp:cNvSpPr/>
      </dsp:nvSpPr>
      <dsp:spPr>
        <a:xfrm>
          <a:off x="6038178" y="4062256"/>
          <a:ext cx="1890813" cy="8573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agenda para acolher pessoas com DM provenientes                              das buscas domiciliares</a:t>
          </a:r>
          <a:endParaRPr lang="pt-BR" sz="1300" kern="1200" dirty="0">
            <a:solidFill>
              <a:schemeClr val="tx1"/>
            </a:solidFill>
          </a:endParaRPr>
        </a:p>
      </dsp:txBody>
      <dsp:txXfrm>
        <a:off x="6038178" y="4062256"/>
        <a:ext cx="1890813" cy="857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9D90-9B8C-467D-BAD8-42CBDDDF931F}">
      <dsp:nvSpPr>
        <dsp:cNvPr id="0" name=""/>
        <dsp:cNvSpPr/>
      </dsp:nvSpPr>
      <dsp:spPr>
        <a:xfrm>
          <a:off x="2917202" y="-214704"/>
          <a:ext cx="2035062" cy="1117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Garantimos a solicitação dos exames complementares.</a:t>
          </a:r>
          <a:endParaRPr lang="pt-BR" sz="1500" kern="1200" dirty="0">
            <a:solidFill>
              <a:schemeClr val="tx1"/>
            </a:solidFill>
          </a:endParaRPr>
        </a:p>
      </dsp:txBody>
      <dsp:txXfrm>
        <a:off x="2949920" y="-181986"/>
        <a:ext cx="1969626" cy="1051652"/>
      </dsp:txXfrm>
    </dsp:sp>
    <dsp:sp modelId="{04785B34-F4C8-4DCA-ABE8-09C252DA8E00}">
      <dsp:nvSpPr>
        <dsp:cNvPr id="0" name=""/>
        <dsp:cNvSpPr/>
      </dsp:nvSpPr>
      <dsp:spPr>
        <a:xfrm rot="2690229">
          <a:off x="4571185" y="1024371"/>
          <a:ext cx="374839" cy="2773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654387" y="1079839"/>
        <a:ext cx="208435" cy="166404"/>
      </dsp:txXfrm>
    </dsp:sp>
    <dsp:sp modelId="{CE5FA835-A10D-437E-BBD2-8B106F5BF08D}">
      <dsp:nvSpPr>
        <dsp:cNvPr id="0" name=""/>
        <dsp:cNvSpPr/>
      </dsp:nvSpPr>
      <dsp:spPr>
        <a:xfrm>
          <a:off x="4694810" y="1423699"/>
          <a:ext cx="2010672" cy="1351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Garantir com o gestor municipal agilidade na realização dos exames. </a:t>
          </a:r>
        </a:p>
      </dsp:txBody>
      <dsp:txXfrm>
        <a:off x="4734382" y="1463271"/>
        <a:ext cx="1931528" cy="1271949"/>
      </dsp:txXfrm>
    </dsp:sp>
    <dsp:sp modelId="{1BD44580-6BC4-4668-A16B-54AB53B98EB6}">
      <dsp:nvSpPr>
        <dsp:cNvPr id="0" name=""/>
        <dsp:cNvSpPr/>
      </dsp:nvSpPr>
      <dsp:spPr>
        <a:xfrm rot="6079414">
          <a:off x="5284035" y="3102616"/>
          <a:ext cx="374839" cy="2773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10800000">
        <a:off x="5367237" y="3158084"/>
        <a:ext cx="208435" cy="166404"/>
      </dsp:txXfrm>
    </dsp:sp>
    <dsp:sp modelId="{C68072FD-BD35-4B98-B656-2BF6E1408E15}">
      <dsp:nvSpPr>
        <dsp:cNvPr id="0" name=""/>
        <dsp:cNvSpPr/>
      </dsp:nvSpPr>
      <dsp:spPr>
        <a:xfrm>
          <a:off x="4190530" y="3707781"/>
          <a:ext cx="2107884" cy="1334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Estabelecer sistemas de alerta nos exames preconizados.</a:t>
          </a:r>
        </a:p>
      </dsp:txBody>
      <dsp:txXfrm>
        <a:off x="4229603" y="3746854"/>
        <a:ext cx="2029738" cy="1255894"/>
      </dsp:txXfrm>
    </dsp:sp>
    <dsp:sp modelId="{45D0870E-A70D-4506-95BA-F7073FA5B4BB}">
      <dsp:nvSpPr>
        <dsp:cNvPr id="0" name=""/>
        <dsp:cNvSpPr/>
      </dsp:nvSpPr>
      <dsp:spPr>
        <a:xfrm rot="10800000">
          <a:off x="3768835" y="4236131"/>
          <a:ext cx="374839" cy="2773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10800000">
        <a:off x="3852037" y="4291599"/>
        <a:ext cx="208435" cy="166404"/>
      </dsp:txXfrm>
    </dsp:sp>
    <dsp:sp modelId="{4200851B-6D55-413B-846A-613DC6D583EC}">
      <dsp:nvSpPr>
        <dsp:cNvPr id="0" name=""/>
        <dsp:cNvSpPr/>
      </dsp:nvSpPr>
      <dsp:spPr>
        <a:xfrm>
          <a:off x="1528009" y="3712892"/>
          <a:ext cx="2193971" cy="1323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visitas domiciliares para buscar os faltosos. </a:t>
          </a:r>
        </a:p>
      </dsp:txBody>
      <dsp:txXfrm>
        <a:off x="1566782" y="3751665"/>
        <a:ext cx="2116425" cy="1246272"/>
      </dsp:txXfrm>
    </dsp:sp>
    <dsp:sp modelId="{7E4492C3-63E2-4E10-8009-44C08E6EE054}">
      <dsp:nvSpPr>
        <dsp:cNvPr id="0" name=""/>
        <dsp:cNvSpPr/>
      </dsp:nvSpPr>
      <dsp:spPr>
        <a:xfrm rot="15679913">
          <a:off x="2260561" y="3075023"/>
          <a:ext cx="374839" cy="2773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10800000">
        <a:off x="2343763" y="3130491"/>
        <a:ext cx="208435" cy="166404"/>
      </dsp:txXfrm>
    </dsp:sp>
    <dsp:sp modelId="{7CBEAAE5-6094-42E9-8AC3-DBC437AFE753}">
      <dsp:nvSpPr>
        <dsp:cNvPr id="0" name=""/>
        <dsp:cNvSpPr/>
      </dsp:nvSpPr>
      <dsp:spPr>
        <a:xfrm>
          <a:off x="1200142" y="1415145"/>
          <a:ext cx="2145381" cy="1299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 agenda para acolher a HAS e DM provenientes das buscas.</a:t>
          </a:r>
        </a:p>
      </dsp:txBody>
      <dsp:txXfrm>
        <a:off x="1238199" y="1453202"/>
        <a:ext cx="2069267" cy="1223235"/>
      </dsp:txXfrm>
    </dsp:sp>
    <dsp:sp modelId="{F59C7BFD-6092-4BB9-BAE2-24A701E07126}">
      <dsp:nvSpPr>
        <dsp:cNvPr id="0" name=""/>
        <dsp:cNvSpPr/>
      </dsp:nvSpPr>
      <dsp:spPr>
        <a:xfrm rot="18839968">
          <a:off x="2960364" y="1020094"/>
          <a:ext cx="374839" cy="27734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3043566" y="1075562"/>
        <a:ext cx="208435" cy="166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A188-7115-4080-9F6F-E2F68D76FA87}">
      <dsp:nvSpPr>
        <dsp:cNvPr id="0" name=""/>
        <dsp:cNvSpPr/>
      </dsp:nvSpPr>
      <dsp:spPr>
        <a:xfrm>
          <a:off x="1389741" y="636"/>
          <a:ext cx="2335424" cy="745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Implantamos a ficha de acompanhamento. 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411562" y="22457"/>
        <a:ext cx="2291782" cy="701373"/>
      </dsp:txXfrm>
    </dsp:sp>
    <dsp:sp modelId="{596E6C4C-0536-4717-B24A-A1AF20F40B0B}">
      <dsp:nvSpPr>
        <dsp:cNvPr id="0" name=""/>
        <dsp:cNvSpPr/>
      </dsp:nvSpPr>
      <dsp:spPr>
        <a:xfrm rot="5400000">
          <a:off x="2417763" y="764277"/>
          <a:ext cx="279380" cy="335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2456876" y="792215"/>
        <a:ext cx="201155" cy="195566"/>
      </dsp:txXfrm>
    </dsp:sp>
    <dsp:sp modelId="{0B1F489D-1E33-46A6-9859-EA4629C5338A}">
      <dsp:nvSpPr>
        <dsp:cNvPr id="0" name=""/>
        <dsp:cNvSpPr/>
      </dsp:nvSpPr>
      <dsp:spPr>
        <a:xfrm>
          <a:off x="1381437" y="1118160"/>
          <a:ext cx="2352031" cy="745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Pactuamos com a equipe o registro das informações. </a:t>
          </a:r>
        </a:p>
      </dsp:txBody>
      <dsp:txXfrm>
        <a:off x="1403258" y="1139981"/>
        <a:ext cx="2308389" cy="701373"/>
      </dsp:txXfrm>
    </dsp:sp>
    <dsp:sp modelId="{3301D4C3-10AE-4F55-8CD8-7D89DD4F3CA6}">
      <dsp:nvSpPr>
        <dsp:cNvPr id="0" name=""/>
        <dsp:cNvSpPr/>
      </dsp:nvSpPr>
      <dsp:spPr>
        <a:xfrm rot="5400000">
          <a:off x="2417763" y="1881801"/>
          <a:ext cx="279380" cy="335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2456876" y="1909739"/>
        <a:ext cx="201155" cy="195566"/>
      </dsp:txXfrm>
    </dsp:sp>
    <dsp:sp modelId="{753A6A08-BFC6-47DB-BA5C-4092AF20D368}">
      <dsp:nvSpPr>
        <dsp:cNvPr id="0" name=""/>
        <dsp:cNvSpPr/>
      </dsp:nvSpPr>
      <dsp:spPr>
        <a:xfrm>
          <a:off x="1414651" y="2235683"/>
          <a:ext cx="2285603" cy="745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Definimos responsável pelo monitoramento dos registros. </a:t>
          </a:r>
        </a:p>
      </dsp:txBody>
      <dsp:txXfrm>
        <a:off x="1436472" y="2257504"/>
        <a:ext cx="2241961" cy="701373"/>
      </dsp:txXfrm>
    </dsp:sp>
    <dsp:sp modelId="{2FBD4B47-841E-4E19-9207-D8FDF8D3D8CB}">
      <dsp:nvSpPr>
        <dsp:cNvPr id="0" name=""/>
        <dsp:cNvSpPr/>
      </dsp:nvSpPr>
      <dsp:spPr>
        <a:xfrm rot="5400000">
          <a:off x="2417763" y="2999324"/>
          <a:ext cx="279380" cy="335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2456876" y="3027262"/>
        <a:ext cx="201155" cy="195566"/>
      </dsp:txXfrm>
    </dsp:sp>
    <dsp:sp modelId="{982315BC-DECF-45AE-8918-942174DA4D5F}">
      <dsp:nvSpPr>
        <dsp:cNvPr id="0" name=""/>
        <dsp:cNvSpPr/>
      </dsp:nvSpPr>
      <dsp:spPr>
        <a:xfrm>
          <a:off x="1419663" y="3353207"/>
          <a:ext cx="2275579" cy="745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Priorizamos atendimento HAS e  DM avaliadas como de alto risco.</a:t>
          </a:r>
        </a:p>
      </dsp:txBody>
      <dsp:txXfrm>
        <a:off x="1441484" y="3375028"/>
        <a:ext cx="2231937" cy="701373"/>
      </dsp:txXfrm>
    </dsp:sp>
    <dsp:sp modelId="{64D64B89-1B24-4C1B-9AB2-771D7FEAC16F}">
      <dsp:nvSpPr>
        <dsp:cNvPr id="0" name=""/>
        <dsp:cNvSpPr/>
      </dsp:nvSpPr>
      <dsp:spPr>
        <a:xfrm rot="5400000">
          <a:off x="2417763" y="4116848"/>
          <a:ext cx="279380" cy="335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 rot="-5400000">
        <a:off x="2456876" y="4144786"/>
        <a:ext cx="201155" cy="195566"/>
      </dsp:txXfrm>
    </dsp:sp>
    <dsp:sp modelId="{3D82A9A5-2CD2-4172-9691-8A5DD36C1D4E}">
      <dsp:nvSpPr>
        <dsp:cNvPr id="0" name=""/>
        <dsp:cNvSpPr/>
      </dsp:nvSpPr>
      <dsp:spPr>
        <a:xfrm>
          <a:off x="1609683" y="4470730"/>
          <a:ext cx="1895539" cy="7450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agenda para o atendimento destas demandas.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1631504" y="4492551"/>
        <a:ext cx="1851897" cy="7013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E970B-72C3-46EE-937A-A3A48723B5F0}">
      <dsp:nvSpPr>
        <dsp:cNvPr id="0" name=""/>
        <dsp:cNvSpPr/>
      </dsp:nvSpPr>
      <dsp:spPr>
        <a:xfrm>
          <a:off x="2026564" y="0"/>
          <a:ext cx="5499978" cy="5499978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A455FD4-589C-4934-A55E-F16E8B18773D}">
      <dsp:nvSpPr>
        <dsp:cNvPr id="0" name=""/>
        <dsp:cNvSpPr/>
      </dsp:nvSpPr>
      <dsp:spPr>
        <a:xfrm>
          <a:off x="992045" y="522497"/>
          <a:ext cx="3386190" cy="2144991"/>
        </a:xfrm>
        <a:prstGeom prst="roundRect">
          <a:avLst/>
        </a:prstGeom>
        <a:solidFill>
          <a:schemeClr val="accent1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Organizar práticas coletivas para orientação de atividade física. 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1096755" y="627207"/>
        <a:ext cx="3176770" cy="1935571"/>
      </dsp:txXfrm>
    </dsp:sp>
    <dsp:sp modelId="{5902C6EB-80DC-4B94-A6A7-6D7D9989CE66}">
      <dsp:nvSpPr>
        <dsp:cNvPr id="0" name=""/>
        <dsp:cNvSpPr/>
      </dsp:nvSpPr>
      <dsp:spPr>
        <a:xfrm>
          <a:off x="5063921" y="593540"/>
          <a:ext cx="3296894" cy="21449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Demandar junto gestor parcerias institucionais para envolver educadores físicos.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5168631" y="698250"/>
        <a:ext cx="3087474" cy="1935571"/>
      </dsp:txXfrm>
    </dsp:sp>
    <dsp:sp modelId="{AC0EE6E1-B6E5-48D4-BDD9-5A1D47BA7A29}">
      <dsp:nvSpPr>
        <dsp:cNvPr id="0" name=""/>
        <dsp:cNvSpPr/>
      </dsp:nvSpPr>
      <dsp:spPr>
        <a:xfrm>
          <a:off x="990243" y="2832488"/>
          <a:ext cx="3434581" cy="21449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Demandar ao gestor a adesão ao Programa Nacional                               de Controle do Tabagismo do Ministério da Saúde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1094953" y="2937198"/>
        <a:ext cx="3225161" cy="1935571"/>
      </dsp:txXfrm>
    </dsp:sp>
    <dsp:sp modelId="{CAA0F9BA-7AF8-4FA0-9D14-DC9CCD8C8FF6}">
      <dsp:nvSpPr>
        <dsp:cNvPr id="0" name=""/>
        <dsp:cNvSpPr/>
      </dsp:nvSpPr>
      <dsp:spPr>
        <a:xfrm>
          <a:off x="5139639" y="2868009"/>
          <a:ext cx="3228340" cy="21449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Organizamos tempo das consultas com                                           finalidade de garantir orientações em nível individual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5244349" y="2972719"/>
        <a:ext cx="3018920" cy="1935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16643-47D7-4831-B6B4-EB4E039925BB}">
      <dsp:nvSpPr>
        <dsp:cNvPr id="0" name=""/>
        <dsp:cNvSpPr/>
      </dsp:nvSpPr>
      <dsp:spPr>
        <a:xfrm>
          <a:off x="3159555" y="34294"/>
          <a:ext cx="2163986" cy="72234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Problema de comunicação, sem acesso à internet na UBS e  no município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194817" y="69556"/>
        <a:ext cx="2093462" cy="651823"/>
      </dsp:txXfrm>
    </dsp:sp>
    <dsp:sp modelId="{B0FE7239-FE4F-40FD-A51D-55AADE8D466A}">
      <dsp:nvSpPr>
        <dsp:cNvPr id="0" name=""/>
        <dsp:cNvSpPr/>
      </dsp:nvSpPr>
      <dsp:spPr>
        <a:xfrm>
          <a:off x="2781418" y="634803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2809851" y="26625"/>
              </a:moveTo>
              <a:arcTo wR="2449661" hR="2449661" stAng="16707315" swAng="1157136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F593B-6E23-40D7-84D4-CE5C766504BE}">
      <dsp:nvSpPr>
        <dsp:cNvPr id="0" name=""/>
        <dsp:cNvSpPr/>
      </dsp:nvSpPr>
      <dsp:spPr>
        <a:xfrm>
          <a:off x="5597307" y="1054392"/>
          <a:ext cx="2508077" cy="7762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Participar deste Curso de Especialização em Saúde da Família foi enriquecedor,  trouxe a possibilidade de estar aperfeiçoando-me na área de saúde.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635200" y="1092285"/>
        <a:ext cx="2432291" cy="700456"/>
      </dsp:txXfrm>
    </dsp:sp>
    <dsp:sp modelId="{3300E72E-68D7-485A-9EED-7C27A6626144}">
      <dsp:nvSpPr>
        <dsp:cNvPr id="0" name=""/>
        <dsp:cNvSpPr/>
      </dsp:nvSpPr>
      <dsp:spPr>
        <a:xfrm>
          <a:off x="2338382" y="380549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4743825" y="1590795"/>
              </a:moveTo>
              <a:arcTo wR="2449661" hR="2449661" stAng="20368537" swAng="644737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4425B3-FFA8-4C48-9E7B-B0F80E2A7471}">
      <dsp:nvSpPr>
        <dsp:cNvPr id="0" name=""/>
        <dsp:cNvSpPr/>
      </dsp:nvSpPr>
      <dsp:spPr>
        <a:xfrm>
          <a:off x="6115331" y="2564757"/>
          <a:ext cx="2235036" cy="75055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Superação de desafios 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51970" y="2601396"/>
        <a:ext cx="2161758" cy="677275"/>
      </dsp:txXfrm>
    </dsp:sp>
    <dsp:sp modelId="{91FA703A-FED3-474E-8B09-BA18D2154DA9}">
      <dsp:nvSpPr>
        <dsp:cNvPr id="0" name=""/>
        <dsp:cNvSpPr/>
      </dsp:nvSpPr>
      <dsp:spPr>
        <a:xfrm>
          <a:off x="2823941" y="-654335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4264181" y="4095370"/>
              </a:moveTo>
              <a:arcTo wR="2449661" hR="2449661" stAng="2532419" swAng="699462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7A4B9-FDF6-46AA-BE66-AA55816CD422}">
      <dsp:nvSpPr>
        <dsp:cNvPr id="0" name=""/>
        <dsp:cNvSpPr/>
      </dsp:nvSpPr>
      <dsp:spPr>
        <a:xfrm>
          <a:off x="5084806" y="3866385"/>
          <a:ext cx="2582240" cy="7438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 organização do curso da </a:t>
          </a:r>
          <a:r>
            <a:rPr lang="pt-BR" sz="10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UFPel</a:t>
          </a: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foi de grande ajuda, principalmente pela abordagem da medicina aqui no Brasil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21119" y="3902698"/>
        <a:ext cx="2509614" cy="671258"/>
      </dsp:txXfrm>
    </dsp:sp>
    <dsp:sp modelId="{6184AC75-1DDC-4BBD-8E53-85BA8B565EF7}">
      <dsp:nvSpPr>
        <dsp:cNvPr id="0" name=""/>
        <dsp:cNvSpPr/>
      </dsp:nvSpPr>
      <dsp:spPr>
        <a:xfrm>
          <a:off x="2064931" y="270153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3857858" y="4454111"/>
              </a:moveTo>
              <a:arcTo wR="2449661" hR="2449661" stAng="3294636" swAng="800607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8A987-F269-4D3D-9806-115CCAA6C031}">
      <dsp:nvSpPr>
        <dsp:cNvPr id="0" name=""/>
        <dsp:cNvSpPr/>
      </dsp:nvSpPr>
      <dsp:spPr>
        <a:xfrm>
          <a:off x="3065740" y="4947742"/>
          <a:ext cx="2179116" cy="62511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</a:rPr>
            <a:t> </a:t>
          </a: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Semana de ambientação participação de fórum, práticas clínicas.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96255" y="4978257"/>
        <a:ext cx="2118086" cy="564081"/>
      </dsp:txXfrm>
    </dsp:sp>
    <dsp:sp modelId="{F85509B5-5D0F-4511-BB38-2A694361CB02}">
      <dsp:nvSpPr>
        <dsp:cNvPr id="0" name=""/>
        <dsp:cNvSpPr/>
      </dsp:nvSpPr>
      <dsp:spPr>
        <a:xfrm>
          <a:off x="1184010" y="114307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1701081" y="4782142"/>
              </a:moveTo>
              <a:arcTo wR="2449661" hR="2449661" stAng="6467602" swAng="814099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A573E-3261-46A7-81F3-147991012EEE}">
      <dsp:nvSpPr>
        <dsp:cNvPr id="0" name=""/>
        <dsp:cNvSpPr/>
      </dsp:nvSpPr>
      <dsp:spPr>
        <a:xfrm>
          <a:off x="581344" y="3855483"/>
          <a:ext cx="2745424" cy="69440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Elaboração da análise  facilitou conhecer os indicadores dos programas de saúde da atenção básica preconizados pelo MS. Base da intervenção.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5242" y="3889381"/>
        <a:ext cx="2677628" cy="626613"/>
      </dsp:txXfrm>
    </dsp:sp>
    <dsp:sp modelId="{44B71AEB-DD70-433C-976D-182BC3C2D0A4}">
      <dsp:nvSpPr>
        <dsp:cNvPr id="0" name=""/>
        <dsp:cNvSpPr/>
      </dsp:nvSpPr>
      <dsp:spPr>
        <a:xfrm>
          <a:off x="990618" y="-395650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689914" y="4153812"/>
              </a:moveTo>
              <a:arcTo wR="2449661" hR="2449661" stAng="8155171" swAng="590181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61CBF-73A2-4BE8-BB16-FD9B8E0906CA}">
      <dsp:nvSpPr>
        <dsp:cNvPr id="0" name=""/>
        <dsp:cNvSpPr/>
      </dsp:nvSpPr>
      <dsp:spPr>
        <a:xfrm>
          <a:off x="0" y="2564991"/>
          <a:ext cx="2604018" cy="75009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Trouxe-me a possibilidade de aprofundar  conhecimentos  do planejamento em saúde, da organização do processo de trabalho e do acolhimento.</a:t>
          </a:r>
          <a:endParaRPr lang="pt-BR" sz="1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617" y="2601608"/>
        <a:ext cx="2530784" cy="676861"/>
      </dsp:txXfrm>
    </dsp:sp>
    <dsp:sp modelId="{CF3D9F58-F452-4A5A-8891-744BDC307B10}">
      <dsp:nvSpPr>
        <dsp:cNvPr id="0" name=""/>
        <dsp:cNvSpPr/>
      </dsp:nvSpPr>
      <dsp:spPr>
        <a:xfrm>
          <a:off x="1307595" y="254611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20433" y="2133921"/>
              </a:moveTo>
              <a:arcTo wR="2449661" hR="2449661" stAng="11244331" swAng="753181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D1BA1-7ADE-42CD-BAED-5B4AC9D7333A}">
      <dsp:nvSpPr>
        <dsp:cNvPr id="0" name=""/>
        <dsp:cNvSpPr/>
      </dsp:nvSpPr>
      <dsp:spPr>
        <a:xfrm>
          <a:off x="532702" y="959479"/>
          <a:ext cx="2344394" cy="7443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Aprendi da cultura, política e, principalmente, do sistema de saúde do povo brasileiro</a:t>
          </a:r>
          <a:r>
            <a:rPr lang="pt-BR" sz="900" b="1" kern="1200" dirty="0" smtClean="0">
              <a:solidFill>
                <a:schemeClr val="tx1"/>
              </a:solidFill>
            </a:rPr>
            <a:t>.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569038" y="995815"/>
        <a:ext cx="2271722" cy="671670"/>
      </dsp:txXfrm>
    </dsp:sp>
    <dsp:sp modelId="{1577A440-D1D4-4360-B9C2-DB8992D3EA68}">
      <dsp:nvSpPr>
        <dsp:cNvPr id="0" name=""/>
        <dsp:cNvSpPr/>
      </dsp:nvSpPr>
      <dsp:spPr>
        <a:xfrm>
          <a:off x="682318" y="662102"/>
          <a:ext cx="4899322" cy="4899322"/>
        </a:xfrm>
        <a:custGeom>
          <a:avLst/>
          <a:gdLst/>
          <a:ahLst/>
          <a:cxnLst/>
          <a:rect l="0" t="0" r="0" b="0"/>
          <a:pathLst>
            <a:path>
              <a:moveTo>
                <a:pt x="1502186" y="190650"/>
              </a:moveTo>
              <a:arcTo wR="2449661" hR="2449661" stAng="14834750" swAng="1057672"/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096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919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0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162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094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260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87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2751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71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787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334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BB78-2D9E-4961-A0B0-508AFE73A7AE}" type="datetimeFigureOut">
              <a:rPr lang="pt-BR" smtClean="0"/>
              <a:pPr/>
              <a:t>03/04/2016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EB5FA-1D18-458C-B915-9B560AEC310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927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r>
              <a:rPr lang="pt-BR" alt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Pelotas/ UNASUS</a:t>
            </a:r>
            <a:br>
              <a:rPr lang="pt-BR" alt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</a:t>
            </a: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Qualificação da atenção à saúde das pessoas com Hipertensão Arterial Sistêmica e/ou Diabetes Mellitus na UBS/ESF Diogo Lopes, 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Macau/RN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Deris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Bellorin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Fernández</a:t>
            </a:r>
            <a:b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Orientador: Denise Bermudez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2016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http://upload.wikimedia.org/wikipedia/commons/4/49/UFPEL-ESCUDO-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353" y="327782"/>
            <a:ext cx="2196563" cy="13112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41" y="474449"/>
            <a:ext cx="2130727" cy="84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30846888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 em monitoramento e avaliação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1614582059"/>
              </p:ext>
            </p:extLst>
          </p:nvPr>
        </p:nvGraphicFramePr>
        <p:xfrm>
          <a:off x="2032000" y="8318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206585389"/>
              </p:ext>
            </p:extLst>
          </p:nvPr>
        </p:nvGraphicFramePr>
        <p:xfrm>
          <a:off x="1163603" y="1213112"/>
          <a:ext cx="101053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 em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organização e gestão do serviço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090252" y="1043809"/>
            <a:ext cx="5460521" cy="4874374"/>
          </a:xfrm>
        </p:spPr>
        <p:txBody>
          <a:bodyPr>
            <a:normAutofit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838200" y="249712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 em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</a:t>
            </a:r>
            <a:r>
              <a:rPr kumimoji="0" lang="pt-B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rganização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 gestão do serviço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-266109" y="1345721"/>
          <a:ext cx="7802113" cy="4827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6949926" y="1180730"/>
          <a:ext cx="5114907" cy="521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838200" y="425508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 em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organização e gestão do serviço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540964" y="1128894"/>
          <a:ext cx="9484264" cy="5499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1571411" y="1854701"/>
            <a:ext cx="8788900" cy="3907743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Informamos a comunidade da  existência HIPERDIA na UBS.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Informamos   a    comunidade      sobre      a       importância       de      medir      a    PA    a   partir  18 anos.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Orientamos    a    comunidade     sobre     </a:t>
            </a:r>
            <a:r>
              <a:rPr lang="pt-BR" dirty="0">
                <a:latin typeface="Arial" pitchFamily="34" charset="0"/>
                <a:cs typeface="Arial" pitchFamily="34" charset="0"/>
              </a:rPr>
              <a:t>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rastreamento   para  DM com PA  &gt;135/80 mmHg.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Orientamos    a    comunidade    sobre    os    fatores    de     risco   para desenvolver HAS e DM.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em engajamento </a:t>
            </a: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0" lang="pt-B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úblico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140109" y="1838181"/>
            <a:ext cx="9772292" cy="3416061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Orientamos  a  comunidade  dos riscos   de  doenças cardiovascular neurológicas decorrentes da HAS e DM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Orientamos as pessoas com HAS e DM da necessidade de realização de exames e  periodicidade. 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Orientamos as pessoas com HAS e DM direito de ter acesso                          aos medicamentos Farmácia Popular/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Orientamos a comunidade da importância de realizar consultas e avaliação da saúde bucal.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engajamento </a:t>
            </a:r>
            <a:r>
              <a:rPr lang="pt-BR" sz="2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kumimoji="0" lang="pt-B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úblico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88049" y="1802902"/>
            <a:ext cx="5415939" cy="368349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para realização do HGT com PA &gt; que 135/80 mmHg.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os ACS para o cadastramento e atualização da população da UBS.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da UBS para verificação da PA de forma criteriosa</a:t>
            </a:r>
            <a:endParaRPr lang="pt-BR" sz="2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78432" y="1802921"/>
            <a:ext cx="4970253" cy="362309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quanto a estratégias para o controle de fatores risco modificáveis.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Capacitar a equipe para realizar estratificação de risco segundo o escore de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Framingham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Qualificação da Prática Clínica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71442" y="1860131"/>
            <a:ext cx="8840643" cy="378154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Capacitar a equipe sobre práticas de alimentação saudável, promoção da prática de atividade física regular.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Capacitar a equipe da UBS sobre metodologias                                  de educação em saúde. 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Capacitar a equipe para o tratamento de pessoas tabagistas. </a:t>
            </a: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dirty="0" smtClean="0">
                <a:latin typeface="Arial" pitchFamily="34" charset="0"/>
                <a:cs typeface="Arial" pitchFamily="34" charset="0"/>
              </a:rPr>
              <a:t>Capacitar a equipe para oferecer orientações de higiene bucal.</a:t>
            </a:r>
          </a:p>
          <a:p>
            <a:endParaRPr lang="pt-BR" dirty="0"/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838200" y="365126"/>
            <a:ext cx="10515600" cy="730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Ações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Qualificação da Prática Clínica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1101" y="2027211"/>
            <a:ext cx="10561764" cy="4149755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Adotamos protocolos/cadernos do Ministério da Saúde: estratégias para o cuidado da pessoa com doença crônica (2014); Estratégias para o cuidado da pessoa com doença crônica: DM (2013) e Estratégias para o cuidado da pessoa com doença crônica: HAS (2014). </a:t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Registro específico + fichas-espelho + PCD.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As fichas espelho do programa foram acomodadas em arquivo específico.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 e delegação de funções específicas (acolhimento).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5"/>
          <p:cNvSpPr txBox="1">
            <a:spLocks/>
          </p:cNvSpPr>
          <p:nvPr/>
        </p:nvSpPr>
        <p:spPr>
          <a:xfrm>
            <a:off x="990600" y="5175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Logística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956384" y="2252078"/>
            <a:ext cx="8261844" cy="336748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Adequação do registro, controle semanal e monitoramento da intervenção.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Busca ativa em conjunto aos ACS.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Contato com gestor e representantes para cumprir ações com apoio do NASF, recebimento dos recursos                                                         materiais e humanos.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Capacitações e orientações.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5"/>
          <p:cNvSpPr txBox="1">
            <a:spLocks/>
          </p:cNvSpPr>
          <p:nvPr/>
        </p:nvSpPr>
        <p:spPr>
          <a:xfrm>
            <a:off x="990600" y="5175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Logística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44361"/>
            <a:ext cx="10515600" cy="1325563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40533"/>
            <a:ext cx="10515600" cy="51456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Sabe-se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que a HAS é um grave problema de saúde pública, tanto no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Brasil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como no mundo. A prevalência em nosso país varia entre 22% e 44% para adultos, chegando a mais de 50% para indivíduos com 60 a 69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mesma forma em relação a DM, onde estima-se que o Brasil passe da 8ª posição, com prevalência de 4,6%, em 2000, para a 6ª posição, 11,3%, em 2030.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fatores de risco relacionados aos hábitos alimentares e estilo de vida da população estão associados a este acréscimo na carga de diabetes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global.</a:t>
            </a:r>
          </a:p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Nossa intervenção será realizada na ação programática de controle da Hipertensão Arterial Sistêmica (HAS) e Diabetes Mellitus (DM) e está motivada, principalmente, pela agressividade das complicações que estas duas patologias podem acarretar nos indivíduos acometidos, se não forem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controladas.</a:t>
            </a:r>
          </a:p>
          <a:p>
            <a:pPr marL="0" indent="0" algn="r">
              <a:buNone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(BRASIL, 2014)</a:t>
            </a:r>
            <a:endParaRPr lang="pt-B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4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64464"/>
          </a:xfrm>
        </p:spPr>
        <p:txBody>
          <a:bodyPr>
            <a:normAutofit/>
          </a:bodyPr>
          <a:lstStyle/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945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>
          <a:xfrm>
            <a:off x="5" y="3"/>
            <a:ext cx="5743977" cy="6858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ço Reservado para Conteúdo 21"/>
          <p:cNvSpPr>
            <a:spLocks noGrp="1"/>
          </p:cNvSpPr>
          <p:nvPr>
            <p:ph sz="half" idx="1"/>
          </p:nvPr>
        </p:nvSpPr>
        <p:spPr>
          <a:xfrm>
            <a:off x="474453" y="646960"/>
            <a:ext cx="5486400" cy="5762464"/>
          </a:xfrm>
        </p:spPr>
        <p:txBody>
          <a:bodyPr>
            <a:normAutofit fontScale="25000" lnSpcReduction="20000"/>
          </a:bodyPr>
          <a:lstStyle/>
          <a:p>
            <a:r>
              <a:rPr lang="pt-BR" sz="9600" u="sng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:  Ampliar a cobertura a pessoas hipertensas e/ou diabéticas. </a:t>
            </a:r>
            <a:endParaRPr lang="pt-BR" sz="9600" u="sng" dirty="0" smtClean="0">
              <a:latin typeface="Arial" pitchFamily="34" charset="0"/>
              <a:cs typeface="Arial" pitchFamily="34" charset="0"/>
            </a:endParaRPr>
          </a:p>
          <a:p>
            <a:endParaRPr lang="pt-BR" sz="96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	1. Cadastrar 30% das pessoas com hipertensão no Programa de Atenção à HAS e à DM da UBS.</a:t>
            </a:r>
          </a:p>
          <a:p>
            <a:pPr algn="just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1: 30 usuários (4,9%)</a:t>
            </a:r>
          </a:p>
          <a:p>
            <a:pPr algn="just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2: 59 usuários (9,7%)</a:t>
            </a:r>
          </a:p>
          <a:p>
            <a:pPr algn="just"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3: 76 usuários (12,5%)</a:t>
            </a:r>
          </a:p>
          <a:p>
            <a:pPr algn="just">
              <a:buNone/>
            </a:pPr>
            <a:endParaRPr lang="pt-BR" sz="8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	2. Cadastrar 30% das pessoas com diabetes no Programa de Atenção à HAS e à DM da UBS.</a:t>
            </a: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1: 15 usuários (10%)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2: 31 usuários (20,7%)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		Mês 3: 43 usuários (28,7%)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96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5304" y="3640339"/>
            <a:ext cx="5141344" cy="269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927" y="483085"/>
            <a:ext cx="5158596" cy="279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419993053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77974" y="-414063"/>
            <a:ext cx="5441831" cy="72979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u="sng" dirty="0" smtClean="0">
              <a:latin typeface="Arial" pitchFamily="34" charset="0"/>
              <a:cs typeface="Arial" pitchFamily="34" charset="0"/>
            </a:endParaRPr>
          </a:p>
          <a:p>
            <a:endParaRPr lang="pt-BR" sz="3100" u="sng" dirty="0" smtClean="0">
              <a:latin typeface="Arial" pitchFamily="34" charset="0"/>
              <a:cs typeface="Arial" pitchFamily="34" charset="0"/>
            </a:endParaRPr>
          </a:p>
          <a:p>
            <a:endParaRPr lang="pt-BR" sz="31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100" u="sng" dirty="0" smtClean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. Melhorar a qualidade da atenção a hipertensos e/ou diabéticos.</a:t>
            </a:r>
          </a:p>
          <a:p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   3. Realizar exame clínico apropriado em 100% das pessoas com hipertensão.</a:t>
            </a:r>
          </a:p>
          <a:p>
            <a:pPr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100" dirty="0" smtClean="0"/>
              <a:t>  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4. Realizar exame clínico apropriado em 100% das pessoas com diabetes.</a:t>
            </a:r>
          </a:p>
          <a:p>
            <a:pPr>
              <a:buNone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   Resultado 100%</a:t>
            </a: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650966" y="1311159"/>
            <a:ext cx="5072331" cy="5676232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pt-BR" sz="2400" dirty="0" smtClean="0"/>
              <a:t>	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5. Realizar  exame  dos  pés  em 100% das pessoas com diabetes a cada 03 meses </a:t>
            </a:r>
          </a:p>
          <a:p>
            <a:pPr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 algn="just">
              <a:buNone/>
            </a:pPr>
            <a:endParaRPr lang="pt-BR" sz="3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6. Garantir a 100% das pessoas com HAS a solicitação/realização de exames complementares em dia de acordo com o protocolo. </a:t>
            </a:r>
          </a:p>
          <a:p>
            <a:pPr>
              <a:buNone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Resultado 0%</a:t>
            </a:r>
          </a:p>
          <a:p>
            <a:pPr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1: 0 (0%)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2: 0 (0%)</a:t>
            </a:r>
          </a:p>
          <a:p>
            <a:pPr algn="just"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		Mês 3: 0 (0%)</a:t>
            </a:r>
          </a:p>
          <a:p>
            <a:pPr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4306" y="-206992"/>
            <a:ext cx="5181600" cy="682346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400" dirty="0" smtClean="0"/>
              <a:t>	</a:t>
            </a:r>
          </a:p>
          <a:p>
            <a:pPr algn="just">
              <a:buNone/>
            </a:pPr>
            <a:r>
              <a:rPr lang="pt-BR" sz="2400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7. Garantir a 100% das pessoas com diabetes a solicitação/realização de exames complementares em dia de acordo com o protocolo.	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Mês 1: 0 (0%)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2: 0 (0%)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3: 0 (0%)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8. Priorizar a prescrição de medicamentos da farmácia popular para 100% das pessoas com hipertensão cadastradas na UBS.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82748" y="34534"/>
            <a:ext cx="4999008" cy="567663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9. Priorizar a prescrição de medicamentos da farmácia popular para 100% das pessoas com diabetes cadastradas na UBS.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Resultado: 95,3%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Mês 1: 13 usuários (86,7%)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2: 29 usuários (93,5%)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3: 41 usuários (95,3%)</a:t>
            </a: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7065" y="3907772"/>
            <a:ext cx="5185920" cy="252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74307" y="534832"/>
            <a:ext cx="4984616" cy="6245523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10. Realizar avaliação da necessidade de atendimento odontológico em 100% das pessoas hipertensas.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endParaRPr lang="pt-BR" sz="3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11. Realizar avaliação da necessidade de atendimento odontológico em 100% das pessoas diabéticas.</a:t>
            </a:r>
          </a:p>
          <a:p>
            <a:pPr algn="just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Resultado 95,3% </a:t>
            </a:r>
          </a:p>
          <a:p>
            <a:pPr>
              <a:buNone/>
            </a:pPr>
            <a:r>
              <a:rPr lang="pt-BR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>	    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     	Mês 2: 29 usuários (93,5%)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     	Mês 3: 41 usuários (95,3%)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1951" y="3163613"/>
            <a:ext cx="5158600" cy="32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879889"/>
            <a:ext cx="5181600" cy="5883212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sz="24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600" u="sng" dirty="0" smtClean="0"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Melhorar a adesão de pessoas com hipertensão e/ou diabetes.</a:t>
            </a:r>
          </a:p>
          <a:p>
            <a:pPr>
              <a:buNone/>
            </a:pPr>
            <a:endParaRPr lang="pt-BR" sz="2600" dirty="0" smtClean="0"/>
          </a:p>
          <a:p>
            <a:pPr algn="just">
              <a:buNone/>
            </a:pPr>
            <a:r>
              <a:rPr lang="pt-BR" sz="2600" dirty="0" smtClean="0"/>
              <a:t>	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12. Buscar 100% das pessoas com hipertensão faltosas às consultas na UBS, conforme a periodicidade recomendada.</a:t>
            </a: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Mês 1: 01 usuário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2: 01 usuário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3: 01 usuário (100%)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	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43933" y="1268054"/>
            <a:ext cx="4935747" cy="44685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dirty="0" smtClean="0"/>
              <a:t>	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13. Buscar 100% das pessoas com diabetes faltosas às consultas na UBS, conforme a periodicidade recomendada.</a:t>
            </a: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Mês 1: 01 usuário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2: 01 usuário (100%)</a:t>
            </a:r>
          </a:p>
          <a:p>
            <a:pPr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		Mês 3: 01 usuário (100%)</a:t>
            </a:r>
          </a:p>
          <a:p>
            <a:pPr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91559" y="646981"/>
            <a:ext cx="5181600" cy="5711133"/>
          </a:xfrm>
        </p:spPr>
        <p:txBody>
          <a:bodyPr/>
          <a:lstStyle/>
          <a:p>
            <a:pPr algn="just"/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Melhorar o registro das informações.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 14. Manter ficha de acompanhamento de 100% das pessoas com hipertensão.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r>
              <a:rPr lang="pt-BR" b="1" dirty="0" smtClean="0"/>
              <a:t>	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5303" y="612476"/>
            <a:ext cx="4996132" cy="5710684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15. Manter ficha de acompanhamento de 100% das pessoas com diabetes.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14 usuários (93,3%)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30 usuários (96,8%)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43 usuários (100 %)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3779" y="3700743"/>
            <a:ext cx="5202835" cy="27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6" y="577968"/>
            <a:ext cx="4786223" cy="5797393"/>
          </a:xfrm>
        </p:spPr>
        <p:txBody>
          <a:bodyPr>
            <a:normAutofit/>
          </a:bodyPr>
          <a:lstStyle/>
          <a:p>
            <a:pPr algn="just"/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Objetivo 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Mapear o risco para doença cardiovascular das pessoas com hipertensão e/ou diabetes.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16. Realizar estratificação do risco cardiovascular em 100% das pessoas com hipertensão.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30980" y="543467"/>
            <a:ext cx="5181600" cy="56244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17. Realizar estratificação do risco cardiovascular em 100% das pessoas com diabetes.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 100%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    	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     	 Mês 2: 30 usuários (96,8%)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     	 Mês 3: 43 usuários (100 %)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4919" y="3571341"/>
            <a:ext cx="5374240" cy="28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5" y="69003"/>
            <a:ext cx="4898367" cy="7703387"/>
          </a:xfrm>
        </p:spPr>
        <p:txBody>
          <a:bodyPr>
            <a:normAutofit fontScale="55000" lnSpcReduction="20000"/>
          </a:bodyPr>
          <a:lstStyle/>
          <a:p>
            <a:pPr algn="just"/>
            <a:endParaRPr lang="pt-BR" sz="34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u="sng" dirty="0" smtClean="0">
                <a:latin typeface="Arial" pitchFamily="34" charset="0"/>
                <a:cs typeface="Arial" pitchFamily="34" charset="0"/>
              </a:rPr>
              <a:t>Objetivo 6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 Promover a saúde de pessoas com hipertensão e/ou diabetes.</a:t>
            </a:r>
          </a:p>
          <a:p>
            <a:pPr algn="just"/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	 18. Garantir orientação nutricional a 100% das pessoas com hipertensão.</a:t>
            </a:r>
          </a:p>
          <a:p>
            <a:pPr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19. Garantir orientação nutricional a 100% das pessoas com diabetes.</a:t>
            </a:r>
          </a:p>
          <a:p>
            <a:pPr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23956" y="414068"/>
            <a:ext cx="5181600" cy="6305909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20. Garantir orientação em relação à prática regular de atividade física a 100% das pessoas com hipertensão.</a:t>
            </a:r>
          </a:p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>
              <a:buNone/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21. Garantir orientação em relação à prática regular de atividade física a 100% das pessoas com diabetes. </a:t>
            </a:r>
          </a:p>
          <a:p>
            <a:pPr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>
              <a:buNone/>
            </a:pPr>
            <a:endParaRPr lang="pt-BR" sz="4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3" y="362292"/>
            <a:ext cx="5062268" cy="6383547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22. Garantir orientação sobre os riscos do tabagismo a 100% das pessoas com hipertensão.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23. Garantir orientação sobre os riscos do tabagismo a 100% das pessoas com diabetes.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40419" y="336431"/>
            <a:ext cx="5039263" cy="6435726"/>
          </a:xfrm>
        </p:spPr>
        <p:txBody>
          <a:bodyPr/>
          <a:lstStyle/>
          <a:p>
            <a:pPr algn="just">
              <a:buNone/>
            </a:pPr>
            <a:r>
              <a:rPr lang="pt-BR" dirty="0" smtClean="0"/>
              <a:t>	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24. Garantir orientação sobre higiene bucal a 100% das pessoas com hipertensão.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30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59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76 usuários (100%)</a:t>
            </a:r>
          </a:p>
          <a:p>
            <a:pPr algn="just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25. Garantir orientação sobre higiene bucal a 100% das pessoas com diabetes.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 100%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Mês 1: 15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2: 31 usuários (100%)</a:t>
            </a:r>
          </a:p>
          <a:p>
            <a:pPr algn="just">
              <a:buNone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		Mês 3: 43 usuários (100%)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7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Apresentando o município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770" y="517604"/>
            <a:ext cx="10377579" cy="5667568"/>
          </a:xfrm>
        </p:spPr>
        <p:txBody>
          <a:bodyPr>
            <a:normAutofit fontScale="62500" lnSpcReduction="20000"/>
          </a:bodyPr>
          <a:lstStyle/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	Macau é um município brasileiro no estado do RN, localizado na microrregião de Macau. Produtor de sal e petróleo. </a:t>
            </a:r>
          </a:p>
          <a:p>
            <a:pPr>
              <a:buNone/>
            </a:pPr>
            <a:r>
              <a:rPr lang="pt-BR" sz="3800" dirty="0" smtClean="0">
                <a:latin typeface="Arial" pitchFamily="34" charset="0"/>
                <a:cs typeface="Arial" pitchFamily="34" charset="0"/>
              </a:rPr>
              <a:t>	Famoso pelo carnavais no estado RN.</a:t>
            </a:r>
          </a:p>
          <a:p>
            <a:pPr>
              <a:buNone/>
            </a:pPr>
            <a:endParaRPr lang="pt-BR" sz="3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População (IBGE, 2008): 27.951 habitantes.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Localização: 215 km de Natal (Capital do RN).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Área Territorial: 788 Km².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18 UBS; 10 com ESF.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NASF e CAPS.  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Atenção especializada.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Não há CEO.</a:t>
            </a:r>
          </a:p>
          <a:p>
            <a:r>
              <a:rPr lang="pt-BR" sz="3800" dirty="0" smtClean="0">
                <a:latin typeface="Arial" pitchFamily="34" charset="0"/>
                <a:cs typeface="Arial" pitchFamily="34" charset="0"/>
              </a:rPr>
              <a:t>01 Hospital.</a:t>
            </a:r>
            <a:r>
              <a:rPr lang="pt-BR" sz="3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400" dirty="0" smtClean="0">
                <a:latin typeface="Arial" pitchFamily="34" charset="0"/>
                <a:cs typeface="Arial" pitchFamily="34" charset="0"/>
              </a:rPr>
            </a:br>
            <a:endParaRPr lang="pt-BR" sz="3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2015" y="3062379"/>
            <a:ext cx="38646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98581" y="2078946"/>
            <a:ext cx="10341635" cy="4546121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Trouxe ampliação da cobertura da atenção                                                               aos usuários com HAS e/ou DM.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Houve melhoria dos registros e a qualificação da atenção.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equipe discutiu, mesmo que poucas vezes,                                                                 para seguir recomendações protocolo adotados pelo MS.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Conseguimos em uma só ocasião a capacitação/discussão.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trabalho ficou responsabilidade da médica, pelos                              problemas no município, de instabilidade emprego. 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4844" y="2405849"/>
            <a:ext cx="9979325" cy="404129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Sem ACS na maioria das semanas da intervenção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Técnica de enfermagem e recepcionista foram                                     capacitadas para detectar sinais de alerta, acolher                                                        e orientar a comunidade.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médica abordou em cada consulta, com cada usuário, todos os tópicos.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O registro e o agendamento dos usuários                                viabilizou a otimização da agenda.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156" y="2000665"/>
            <a:ext cx="9797249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O preenchimento das fichas espelho e orientações  faziam demorada as consultas, gerando insatisfação.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Faltou  articulação com a comunidade para                            explicitar os critérios para priorização da atenção.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Para incorporar a intervenção na rotina do serviço                             teremos que superar as dificuldades.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Discussão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9349" y="71849"/>
            <a:ext cx="11309231" cy="1040981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3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225617" y="1035162"/>
          <a:ext cx="8350368" cy="5607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93183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3234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Referências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838200" y="1894633"/>
            <a:ext cx="105156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dirty="0" smtClean="0"/>
              <a:t>	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1 BRASIL. Ministério da Saúde. Secretaria de Atenção à Saúde. Departamento de Atenção Básica. Estratégias para o cuidado da pessoa com doença crônica. Brasília: Ministério da Saúde, 2014.</a:t>
            </a:r>
          </a:p>
          <a:p>
            <a:pPr algn="just"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	2 BRASIL. Ministério da Saúde. Secretaria de Atenção à Saúde. Departamento de Atenção Básica. Estratégias para o cuidado da pessoa com doença crônica: diabetes </a:t>
            </a:r>
            <a:r>
              <a:rPr lang="pt-BR" sz="19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. Brasília: Ministério da Saúde, 2013.</a:t>
            </a:r>
          </a:p>
          <a:p>
            <a:pPr algn="just"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 	3 BRASIL. Ministério da Saúde. Secretaria de Atenção à Saúde. Departamento de Atenção Básica. Estratégias para o cuidado da pessoa com doença crônica: hipertensão arterial sistêmica. Brasília: Ministério da Saúde, 2014.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70" y="146650"/>
            <a:ext cx="11938957" cy="656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tângulo 5"/>
          <p:cNvSpPr/>
          <p:nvPr/>
        </p:nvSpPr>
        <p:spPr>
          <a:xfrm>
            <a:off x="221911" y="5715468"/>
            <a:ext cx="4784323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Muito obrigada </a:t>
            </a:r>
            <a:endParaRPr lang="pt-B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UBS/ESF Diogo Lopes: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8889" y="2101657"/>
            <a:ext cx="10964175" cy="435133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UBS Diogo Lopes está localizada a 35 km do município de Macau, no estado do RN, na Praia Diogo Lopes.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Ligada à ESF e apoiada pelo NASF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adstrita: 4000 habitantes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 manhã e tarde.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Composição da equipe: 01 médico, 01 enfermeiro, 01 dentista, 01 vacinadora, 01 técnica enfermagem, 01 auxiliar consultório dentário, 02 funcionários serviços gerais, 02 recepcionistas, 01 auxiliar de farmácia, 01 diretora, 04 ACS, 03 motoristas.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previamente à intervenção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763" y="1846053"/>
            <a:ext cx="11033184" cy="433091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Inacessibilidade às consultas especializadas básicas.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no transporte -  distante do centro hospitalar.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 sem infra-estrutura, sem sede própria.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no armazenamento de vacinas.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Medicação básica em falta.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curativos sem condições adequadas.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 financeiros e políticos no município.</a:t>
            </a:r>
          </a:p>
          <a:p>
            <a:pPr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t-B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previamente à intervenção</a:t>
            </a:r>
            <a:endParaRPr lang="pt-BR" sz="2400" b="1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10522785" cy="4351338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insuficiente dar conta da população (3 ACS), mais 50% área descoberta.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   aceso    aos   serviços de telecomunicações.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Dificuldades nas visitas domiciliárias por falta de veículo.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Cronograma de atividades.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Falta estabilidade laboral ( dentista, enfermeiro, funcionários de em geral).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registros em ficha espelhos. Ausência de Protocolos.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cobertura: HAS = 14% / DM = 12%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903877"/>
            <a:ext cx="10515600" cy="1711205"/>
          </a:xfrm>
        </p:spPr>
        <p:txBody>
          <a:bodyPr/>
          <a:lstStyle/>
          <a:p>
            <a:pPr algn="ctr">
              <a:buNone/>
            </a:pPr>
            <a:r>
              <a:rPr lang="pt-BR" dirty="0" smtClean="0"/>
              <a:t>	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Qualificar a atenção à saúde das pessoas com Hipertensão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rterial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istêmica e/ou Diabetes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ellitus na UBS/ESF Diogo Lopes, em Macau/RN.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463" y="254761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sz="6700" dirty="0" smtClean="0">
                <a:latin typeface="Arial" pitchFamily="34" charset="0"/>
                <a:cs typeface="Arial" pitchFamily="34" charset="0"/>
              </a:rPr>
              <a:t> Metodologia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 em monitoramento e avaliação</a:t>
            </a:r>
            <a:endParaRPr lang="pt-BR" sz="24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552092" y="1613141"/>
            <a:ext cx="5467709" cy="4735902"/>
          </a:xfrm>
        </p:spPr>
        <p:txBody>
          <a:bodyPr>
            <a:normAutofit/>
          </a:bodyPr>
          <a:lstStyle/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xmlns="" val="3238113036"/>
              </p:ext>
            </p:extLst>
          </p:nvPr>
        </p:nvGraphicFramePr>
        <p:xfrm>
          <a:off x="2032000" y="9698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2868</TotalTime>
  <Words>1550</Words>
  <Application>Microsoft Office PowerPoint</Application>
  <PresentationFormat>Personalizar</PresentationFormat>
  <Paragraphs>350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Universidade Federal de Pelotas/ UNASUS Especialização em Saúde da Família Modalidade a Distância       Qualificação da atenção à saúde das pessoas com Hipertensão Arterial Sistêmica e/ou Diabetes Mellitus na UBS/ESF Diogo Lopes,  Macau/RN       Deris Patricia Bellorin Fernández Orientador: Denise Bermudez     Pelotas, 2016 </vt:lpstr>
      <vt:lpstr>Introdução</vt:lpstr>
      <vt:lpstr>Apresentando o município</vt:lpstr>
      <vt:lpstr>A UBS/ESF Diogo Lopes:</vt:lpstr>
      <vt:lpstr>Situação previamente à intervenção</vt:lpstr>
      <vt:lpstr>Situação previamente à intervenção</vt:lpstr>
      <vt:lpstr>Objetivo Geral</vt:lpstr>
      <vt:lpstr>  Metodologia  </vt:lpstr>
      <vt:lpstr>Ações em monitoramento e avaliação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Objetivos, metas e resultados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Discussão </vt:lpstr>
      <vt:lpstr>Discussão </vt:lpstr>
      <vt:lpstr>Discussão </vt:lpstr>
      <vt:lpstr>Reflexão crítica sobre o processo pessoal de aprendizagem</vt:lpstr>
      <vt:lpstr>Slide 34</vt:lpstr>
      <vt:lpstr>Referências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Pelotas/ UNASUS Especialização em Saúde da Família</dc:title>
  <dc:creator>Túlio Victor Rezende</dc:creator>
  <cp:lastModifiedBy>Deris</cp:lastModifiedBy>
  <cp:revision>241</cp:revision>
  <dcterms:created xsi:type="dcterms:W3CDTF">2015-01-19T20:56:54Z</dcterms:created>
  <dcterms:modified xsi:type="dcterms:W3CDTF">2016-04-03T14:12:25Z</dcterms:modified>
</cp:coreProperties>
</file>